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16DA6-0F2C-4C0C-BD9D-066E84018705}" v="1" dt="2024-04-12T10:06:06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uckhoff, Beate" userId="a201537c-ca13-4e42-95a2-a584267c96f4" providerId="ADAL" clId="{B0B16DA6-0F2C-4C0C-BD9D-066E84018705}"/>
    <pc:docChg chg="custSel addSld modSld">
      <pc:chgData name="Brauckhoff, Beate" userId="a201537c-ca13-4e42-95a2-a584267c96f4" providerId="ADAL" clId="{B0B16DA6-0F2C-4C0C-BD9D-066E84018705}" dt="2024-04-12T11:39:34.061" v="130" actId="680"/>
      <pc:docMkLst>
        <pc:docMk/>
      </pc:docMkLst>
      <pc:sldChg chg="modSp mod">
        <pc:chgData name="Brauckhoff, Beate" userId="a201537c-ca13-4e42-95a2-a584267c96f4" providerId="ADAL" clId="{B0B16DA6-0F2C-4C0C-BD9D-066E84018705}" dt="2024-04-12T10:17:56.126" v="111" actId="20577"/>
        <pc:sldMkLst>
          <pc:docMk/>
          <pc:sldMk cId="1178774494" sldId="256"/>
        </pc:sldMkLst>
        <pc:spChg chg="mod">
          <ac:chgData name="Brauckhoff, Beate" userId="a201537c-ca13-4e42-95a2-a584267c96f4" providerId="ADAL" clId="{B0B16DA6-0F2C-4C0C-BD9D-066E84018705}" dt="2024-04-12T10:17:56.126" v="111" actId="20577"/>
          <ac:spMkLst>
            <pc:docMk/>
            <pc:sldMk cId="1178774494" sldId="256"/>
            <ac:spMk id="2" creationId="{17B0A015-311E-A520-F242-8F371DD46F77}"/>
          </ac:spMkLst>
        </pc:spChg>
      </pc:sldChg>
      <pc:sldChg chg="addSp modSp mod">
        <pc:chgData name="Brauckhoff, Beate" userId="a201537c-ca13-4e42-95a2-a584267c96f4" providerId="ADAL" clId="{B0B16DA6-0F2C-4C0C-BD9D-066E84018705}" dt="2024-04-12T10:06:19.988" v="37" actId="1076"/>
        <pc:sldMkLst>
          <pc:docMk/>
          <pc:sldMk cId="2994801688" sldId="258"/>
        </pc:sldMkLst>
        <pc:picChg chg="mod">
          <ac:chgData name="Brauckhoff, Beate" userId="a201537c-ca13-4e42-95a2-a584267c96f4" providerId="ADAL" clId="{B0B16DA6-0F2C-4C0C-BD9D-066E84018705}" dt="2024-04-12T10:02:19.649" v="7" actId="1076"/>
          <ac:picMkLst>
            <pc:docMk/>
            <pc:sldMk cId="2994801688" sldId="258"/>
            <ac:picMk id="3" creationId="{E2B13D51-AC7A-08D2-C0F9-868D1ADD3AC7}"/>
          </ac:picMkLst>
        </pc:picChg>
        <pc:picChg chg="add mod">
          <ac:chgData name="Brauckhoff, Beate" userId="a201537c-ca13-4e42-95a2-a584267c96f4" providerId="ADAL" clId="{B0B16DA6-0F2C-4C0C-BD9D-066E84018705}" dt="2024-04-12T10:02:24.630" v="9" actId="1076"/>
          <ac:picMkLst>
            <pc:docMk/>
            <pc:sldMk cId="2994801688" sldId="258"/>
            <ac:picMk id="5" creationId="{DE193D92-D8B9-0B35-E88C-FB79852DA7D0}"/>
          </ac:picMkLst>
        </pc:picChg>
        <pc:picChg chg="add mod">
          <ac:chgData name="Brauckhoff, Beate" userId="a201537c-ca13-4e42-95a2-a584267c96f4" providerId="ADAL" clId="{B0B16DA6-0F2C-4C0C-BD9D-066E84018705}" dt="2024-04-12T10:03:18.308" v="15" actId="1076"/>
          <ac:picMkLst>
            <pc:docMk/>
            <pc:sldMk cId="2994801688" sldId="258"/>
            <ac:picMk id="7" creationId="{5FFD5789-983D-FF4D-E36B-F8ED763BA9DF}"/>
          </ac:picMkLst>
        </pc:picChg>
        <pc:picChg chg="add mod">
          <ac:chgData name="Brauckhoff, Beate" userId="a201537c-ca13-4e42-95a2-a584267c96f4" providerId="ADAL" clId="{B0B16DA6-0F2C-4C0C-BD9D-066E84018705}" dt="2024-04-12T10:06:19.988" v="37" actId="1076"/>
          <ac:picMkLst>
            <pc:docMk/>
            <pc:sldMk cId="2994801688" sldId="258"/>
            <ac:picMk id="8" creationId="{C7918DB6-32A4-1FDA-8744-302D532C4EC2}"/>
          </ac:picMkLst>
        </pc:picChg>
      </pc:sldChg>
      <pc:sldChg chg="addSp modSp mod">
        <pc:chgData name="Brauckhoff, Beate" userId="a201537c-ca13-4e42-95a2-a584267c96f4" providerId="ADAL" clId="{B0B16DA6-0F2C-4C0C-BD9D-066E84018705}" dt="2024-04-12T10:15:28.882" v="65" actId="1076"/>
        <pc:sldMkLst>
          <pc:docMk/>
          <pc:sldMk cId="670485777" sldId="259"/>
        </pc:sldMkLst>
        <pc:picChg chg="add mod">
          <ac:chgData name="Brauckhoff, Beate" userId="a201537c-ca13-4e42-95a2-a584267c96f4" providerId="ADAL" clId="{B0B16DA6-0F2C-4C0C-BD9D-066E84018705}" dt="2024-04-12T10:12:52.039" v="46" actId="14100"/>
          <ac:picMkLst>
            <pc:docMk/>
            <pc:sldMk cId="670485777" sldId="259"/>
            <ac:picMk id="3" creationId="{49914CEC-8CD2-B7C1-D07F-A1A4F450A4D1}"/>
          </ac:picMkLst>
        </pc:picChg>
        <pc:picChg chg="add mod">
          <ac:chgData name="Brauckhoff, Beate" userId="a201537c-ca13-4e42-95a2-a584267c96f4" providerId="ADAL" clId="{B0B16DA6-0F2C-4C0C-BD9D-066E84018705}" dt="2024-04-12T10:13:37.770" v="50" actId="1076"/>
          <ac:picMkLst>
            <pc:docMk/>
            <pc:sldMk cId="670485777" sldId="259"/>
            <ac:picMk id="5" creationId="{6CE75E90-49F8-A80C-ADFF-5315E53F37B2}"/>
          </ac:picMkLst>
        </pc:picChg>
        <pc:picChg chg="add mod">
          <ac:chgData name="Brauckhoff, Beate" userId="a201537c-ca13-4e42-95a2-a584267c96f4" providerId="ADAL" clId="{B0B16DA6-0F2C-4C0C-BD9D-066E84018705}" dt="2024-04-12T10:14:43.736" v="58" actId="14100"/>
          <ac:picMkLst>
            <pc:docMk/>
            <pc:sldMk cId="670485777" sldId="259"/>
            <ac:picMk id="7" creationId="{30C3228B-FD32-06EA-7FC1-7CC869EB9ADB}"/>
          </ac:picMkLst>
        </pc:picChg>
        <pc:picChg chg="add mod">
          <ac:chgData name="Brauckhoff, Beate" userId="a201537c-ca13-4e42-95a2-a584267c96f4" providerId="ADAL" clId="{B0B16DA6-0F2C-4C0C-BD9D-066E84018705}" dt="2024-04-12T10:15:28.882" v="65" actId="1076"/>
          <ac:picMkLst>
            <pc:docMk/>
            <pc:sldMk cId="670485777" sldId="259"/>
            <ac:picMk id="9" creationId="{B7964CC2-D35A-649C-67B8-5366EEDE4F11}"/>
          </ac:picMkLst>
        </pc:picChg>
      </pc:sldChg>
      <pc:sldChg chg="addSp delSp modSp mod">
        <pc:chgData name="Brauckhoff, Beate" userId="a201537c-ca13-4e42-95a2-a584267c96f4" providerId="ADAL" clId="{B0B16DA6-0F2C-4C0C-BD9D-066E84018705}" dt="2024-04-12T10:17:34.314" v="86" actId="1076"/>
        <pc:sldMkLst>
          <pc:docMk/>
          <pc:sldMk cId="2719068609" sldId="260"/>
        </pc:sldMkLst>
        <pc:picChg chg="add mod">
          <ac:chgData name="Brauckhoff, Beate" userId="a201537c-ca13-4e42-95a2-a584267c96f4" providerId="ADAL" clId="{B0B16DA6-0F2C-4C0C-BD9D-066E84018705}" dt="2024-04-12T10:04:30.174" v="21" actId="14100"/>
          <ac:picMkLst>
            <pc:docMk/>
            <pc:sldMk cId="2719068609" sldId="260"/>
            <ac:picMk id="3" creationId="{5550C1E1-6EA6-045D-9B1B-472037AC42B6}"/>
          </ac:picMkLst>
        </pc:picChg>
        <pc:picChg chg="add mod">
          <ac:chgData name="Brauckhoff, Beate" userId="a201537c-ca13-4e42-95a2-a584267c96f4" providerId="ADAL" clId="{B0B16DA6-0F2C-4C0C-BD9D-066E84018705}" dt="2024-04-12T10:05:16.116" v="26" actId="1076"/>
          <ac:picMkLst>
            <pc:docMk/>
            <pc:sldMk cId="2719068609" sldId="260"/>
            <ac:picMk id="5" creationId="{8BB1F20F-73E4-C563-E20F-88EB94A7171D}"/>
          </ac:picMkLst>
        </pc:picChg>
        <pc:picChg chg="add del mod">
          <ac:chgData name="Brauckhoff, Beate" userId="a201537c-ca13-4e42-95a2-a584267c96f4" providerId="ADAL" clId="{B0B16DA6-0F2C-4C0C-BD9D-066E84018705}" dt="2024-04-12T10:06:02.710" v="33" actId="21"/>
          <ac:picMkLst>
            <pc:docMk/>
            <pc:sldMk cId="2719068609" sldId="260"/>
            <ac:picMk id="7" creationId="{08D36E11-DADA-EBBC-1585-ECA749795B5A}"/>
          </ac:picMkLst>
        </pc:picChg>
        <pc:picChg chg="add mod">
          <ac:chgData name="Brauckhoff, Beate" userId="a201537c-ca13-4e42-95a2-a584267c96f4" providerId="ADAL" clId="{B0B16DA6-0F2C-4C0C-BD9D-066E84018705}" dt="2024-04-12T10:16:26.859" v="73" actId="14100"/>
          <ac:picMkLst>
            <pc:docMk/>
            <pc:sldMk cId="2719068609" sldId="260"/>
            <ac:picMk id="9" creationId="{83DDE2E1-FB5C-D433-B477-5EE44517A38A}"/>
          </ac:picMkLst>
        </pc:picChg>
        <pc:picChg chg="add mod">
          <ac:chgData name="Brauckhoff, Beate" userId="a201537c-ca13-4e42-95a2-a584267c96f4" providerId="ADAL" clId="{B0B16DA6-0F2C-4C0C-BD9D-066E84018705}" dt="2024-04-12T10:17:34.314" v="86" actId="1076"/>
          <ac:picMkLst>
            <pc:docMk/>
            <pc:sldMk cId="2719068609" sldId="260"/>
            <ac:picMk id="11" creationId="{6D116FAF-3C28-1762-A4D6-A1E765DA2508}"/>
          </ac:picMkLst>
        </pc:picChg>
      </pc:sldChg>
      <pc:sldChg chg="addSp modSp new mod">
        <pc:chgData name="Brauckhoff, Beate" userId="a201537c-ca13-4e42-95a2-a584267c96f4" providerId="ADAL" clId="{B0B16DA6-0F2C-4C0C-BD9D-066E84018705}" dt="2024-04-12T10:19:35.446" v="128" actId="1076"/>
        <pc:sldMkLst>
          <pc:docMk/>
          <pc:sldMk cId="1335884473" sldId="261"/>
        </pc:sldMkLst>
        <pc:picChg chg="add mod">
          <ac:chgData name="Brauckhoff, Beate" userId="a201537c-ca13-4e42-95a2-a584267c96f4" providerId="ADAL" clId="{B0B16DA6-0F2C-4C0C-BD9D-066E84018705}" dt="2024-04-12T10:19:35.446" v="128" actId="1076"/>
          <ac:picMkLst>
            <pc:docMk/>
            <pc:sldMk cId="1335884473" sldId="261"/>
            <ac:picMk id="3" creationId="{C16E64B0-69D3-A792-558B-2EA843EA3946}"/>
          </ac:picMkLst>
        </pc:picChg>
        <pc:picChg chg="add mod">
          <ac:chgData name="Brauckhoff, Beate" userId="a201537c-ca13-4e42-95a2-a584267c96f4" providerId="ADAL" clId="{B0B16DA6-0F2C-4C0C-BD9D-066E84018705}" dt="2024-04-12T10:19:32.531" v="127" actId="1076"/>
          <ac:picMkLst>
            <pc:docMk/>
            <pc:sldMk cId="1335884473" sldId="261"/>
            <ac:picMk id="5" creationId="{77FEB0E0-D524-B621-993C-EF4F1DF9E7C9}"/>
          </ac:picMkLst>
        </pc:picChg>
      </pc:sldChg>
      <pc:sldChg chg="new">
        <pc:chgData name="Brauckhoff, Beate" userId="a201537c-ca13-4e42-95a2-a584267c96f4" providerId="ADAL" clId="{B0B16DA6-0F2C-4C0C-BD9D-066E84018705}" dt="2024-04-12T10:22:10.863" v="129" actId="680"/>
        <pc:sldMkLst>
          <pc:docMk/>
          <pc:sldMk cId="2990946277" sldId="262"/>
        </pc:sldMkLst>
      </pc:sldChg>
      <pc:sldChg chg="new">
        <pc:chgData name="Brauckhoff, Beate" userId="a201537c-ca13-4e42-95a2-a584267c96f4" providerId="ADAL" clId="{B0B16DA6-0F2C-4C0C-BD9D-066E84018705}" dt="2024-04-12T11:39:34.061" v="130" actId="680"/>
        <pc:sldMkLst>
          <pc:docMk/>
          <pc:sldMk cId="468802771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DBE14-090C-B9F8-B19A-37B3821D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6ACA8E-7E82-187D-0131-1FCB9BBDB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3D2670-C888-05F9-1D60-081C311D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617AC9-FB0E-238A-BD79-0CD4466A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01E9B-4835-796F-8C00-0A53BF9B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51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AE3D7-69FF-918A-4988-7758F1506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925B94-F771-48D4-44E8-B41D54E1D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F9EED1-FDE9-6547-3A6B-90A4443A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CB8056-B8D9-6B0D-96AA-B385CC40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762BC8-2DBA-E40F-3521-DD8AAE99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41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065E14-6BFE-2E1B-2BF0-CD27DFC6C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F7AFEF-F781-D0FA-A7C0-2C04EB2B3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A86F5A-458A-A0B1-0FDB-A88A2DE92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21501-6A0B-C4DF-55A3-7116C034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4175CE-3548-6A30-DD1E-35E4ECFF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42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F7A21-8B12-DA5D-5220-23E30675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AD83D7-32BC-2891-8320-8D1031C6B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9D47CF-3A46-1F96-326C-7CB07D5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7D63F-0678-D2B3-4415-46EABC6A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1AB6AC-30E3-1205-2F69-B9603B1F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93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187FE-6809-366E-298B-324F87C8B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3F4EF0-C06E-7FFE-6D80-3908D4DAF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F18A99-5756-C357-C518-A9A94B9D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B96E27-0DC8-038C-80B3-2683975B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29A534-10FC-1770-E6AC-BDF09EB4C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8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29055-5173-23FA-9E40-68874DB3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20429-2890-152B-A8A1-5F7B771A9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DD9B51-3273-BCBE-8B98-8ED121590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942F5B-00A3-75B2-ADF4-1169912F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FBA6EE-0762-79EA-E3CB-EA33B9EF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8E5C3A-61BD-84D2-864F-1F175755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7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BFE3FB-AF0B-5F8D-955E-812886B2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8D5734-3644-70D6-3EBA-FE7110CE7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1D0FE4-833A-BAA1-556C-3779311D9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C00A76-8A13-93B1-15C7-1326B4BEDC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7F630F4-227A-B9DF-CF02-930F7C94D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5534D36-D138-4E52-5873-058628742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726F699-7443-5576-87F0-A700E692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C7D5EB-EEC0-271C-CAC4-F3523849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40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13BC0-EB71-A41E-0385-D0493ED4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DDA9B22-622F-4934-5484-FF4153CE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AF4D2F-7867-0903-59B5-04E7A8C2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A5A926-B571-CE6B-A540-A3120AF5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424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612692F-B380-59E0-24F7-4B945132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F8B135-B993-6DE6-3BE0-36D0196E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9FB663-65CF-098C-0BEC-FDED549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27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A7818-42EB-5D3C-8A9F-F13D91EA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18F118-AF0C-8874-37D2-AF7274D4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866FC7-C4DB-3FDF-EB88-19B97DF87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510D71-AEFF-115C-DEFF-2FFF3463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106036-77BF-2521-9412-44438B1E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8F0A60-6E6E-1B02-34FA-784BEEAB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18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16D41-A952-6246-8379-55E8E168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6C843C-E77B-CD6A-7F32-9ADA508FC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554CA1-106B-5B1E-5510-C5D61C35E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B1CEBC-6F58-4943-CEF9-12BE988D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C85CD9-ED7D-ABA0-6F32-5B6010C5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CB99E8-3DDB-2A97-6659-7CDF8AA76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89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993D0E-ABAF-5795-EC83-B75F3FB3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8DC3E7-76BB-4F08-51E6-2817CC13F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62845-D59F-F0B6-6D65-68DEB1D4B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62B55-C9F6-420E-9FFF-BD05B8079F33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1818B7-B90A-A2B4-9B13-FD05B918E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47523F-0E77-FB2E-419F-B104860F2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E1E81-33DD-47D3-9698-66F28BEE1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99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0A015-311E-A520-F242-8F371DD46F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Jesus und seine Jünger*innen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EEB208-9BBE-4E8E-63FC-5BF7505097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Figuren vereinzelt und gesamte Bastelvorlage</a:t>
            </a:r>
          </a:p>
        </p:txBody>
      </p:sp>
    </p:spTree>
    <p:extLst>
      <p:ext uri="{BB962C8B-B14F-4D97-AF65-F5344CB8AC3E}">
        <p14:creationId xmlns:p14="http://schemas.microsoft.com/office/powerpoint/2010/main" val="117877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B953C6F-9A2C-3334-97C9-6654A5DD6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73" y="119363"/>
            <a:ext cx="2622607" cy="673863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FC9E590-F555-8979-07A7-CB5FAC520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80" y="243265"/>
            <a:ext cx="1869474" cy="72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28FA31D-A776-0D55-E90E-CD218FCB4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1121" y="2451937"/>
            <a:ext cx="1651558" cy="3240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16F4E1B-9FF6-DE1A-341F-6CC4E320A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7359" y="297180"/>
            <a:ext cx="2872326" cy="652801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15B40AF-EF86-2442-3B7D-62AE663F12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6200" y="199128"/>
            <a:ext cx="2872327" cy="657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2B13D51-AC7A-08D2-C0F9-868D1ADD3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30" y="81234"/>
            <a:ext cx="2638098" cy="677676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E193D92-D8B9-0B35-E88C-FB79852DA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676" y="135914"/>
            <a:ext cx="2869324" cy="672208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FFD5789-983D-FF4D-E36B-F8ED763BA9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7944" y="147437"/>
            <a:ext cx="2900855" cy="671056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7918DB6-32A4-1FDA-8744-302D532C4E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1177" y="457200"/>
            <a:ext cx="2479993" cy="626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80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9914CEC-8CD2-B7C1-D07F-A1A4F450A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59" y="396240"/>
            <a:ext cx="2910814" cy="633984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CE75E90-49F8-A80C-ADFF-5315E53F3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960" y="153895"/>
            <a:ext cx="2641600" cy="655020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0C3228B-FD32-06EA-7FC1-7CC869EB9A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7442" y="238488"/>
            <a:ext cx="2934592" cy="655020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7964CC2-D35A-649C-67B8-5366EEDE4F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2258" y="238488"/>
            <a:ext cx="2912245" cy="655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48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550C1E1-6EA6-045D-9B1B-472037AC4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007352">
            <a:off x="551686" y="389987"/>
            <a:ext cx="2487312" cy="618769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BB1F20F-73E4-C563-E20F-88EB94A71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423920" y="234036"/>
            <a:ext cx="2672080" cy="641299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3DDE2E1-FB5C-D433-B477-5EE44517A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532878" y="184770"/>
            <a:ext cx="2672081" cy="647741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D116FAF-3C28-1762-A4D6-A1E765DA2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638812">
            <a:off x="9263132" y="367906"/>
            <a:ext cx="2887664" cy="624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6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16E64B0-69D3-A792-558B-2EA843EA3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632407">
            <a:off x="241341" y="212168"/>
            <a:ext cx="2610533" cy="646724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7FEB0E0-D524-B621-993C-EF4F1DF9E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421" y="135611"/>
            <a:ext cx="2947391" cy="658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8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0946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7480A-8187-63F6-DF25-00FA91305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E26278-975C-2DFF-1F17-9F2130AC4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80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c54937a1-cd26-4741-abce-0108f1e3d104}" enabled="0" method="" siteId="{c54937a1-cd26-4741-abce-0108f1e3d10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Jesus und seine Jünger*innen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</dc:title>
  <dc:creator>Brauckhoff, Beate</dc:creator>
  <cp:lastModifiedBy>Brauckhoff, Beate</cp:lastModifiedBy>
  <cp:revision>1</cp:revision>
  <dcterms:created xsi:type="dcterms:W3CDTF">2024-04-12T09:06:48Z</dcterms:created>
  <dcterms:modified xsi:type="dcterms:W3CDTF">2024-04-12T11:39:43Z</dcterms:modified>
</cp:coreProperties>
</file>