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2D8FCD-BF92-05B5-A895-6901E4B37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952DD01-1957-0AAF-487A-8C4A0B7C3B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E7A23C-CA51-8733-F7D5-7C9740843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C083C-4120-4220-94B1-9C3540E297E4}" type="datetimeFigureOut">
              <a:rPr lang="de-DE" smtClean="0"/>
              <a:t>12.04.2024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05BD676-255A-56D7-3209-1337A5CAF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5DCD53-3777-17F4-AB9E-83698EA94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301D-F0B4-4A5F-8473-32F186D0A2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4051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5737A-A38B-B1CF-C374-B88BF6B76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A817706-1BB8-BA8F-98E0-0476FB6A93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C7ABAA-B899-FECF-14E4-0ACEAABBC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C083C-4120-4220-94B1-9C3540E297E4}" type="datetimeFigureOut">
              <a:rPr lang="de-DE" smtClean="0"/>
              <a:t>12.04.2024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974C77-8883-2BA2-CD1E-B3F17DFA2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1FF010-FD20-C99A-B1C8-B638EB767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301D-F0B4-4A5F-8473-32F186D0A2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7353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BEB4F77-132D-EC34-33A8-363D3AA0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138054A-9C8A-05D5-267A-688A099D8A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442CAC-EB9C-2488-E140-9566E60AA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C083C-4120-4220-94B1-9C3540E297E4}" type="datetimeFigureOut">
              <a:rPr lang="de-DE" smtClean="0"/>
              <a:t>12.04.2024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E52A2B5-39A5-63EE-685A-BFED5B496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6595761-919F-FFF0-20CF-B5B2E45E7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301D-F0B4-4A5F-8473-32F186D0A2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3556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41209B-ECEA-2FAB-AB36-B512B628E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D6AEF8-8B95-7CE1-A36E-1528BF459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78A1B7F-AB01-9AC2-8166-0380DD2D8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C083C-4120-4220-94B1-9C3540E297E4}" type="datetimeFigureOut">
              <a:rPr lang="de-DE" smtClean="0"/>
              <a:t>12.04.2024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4E126C-3F79-CE88-00CB-A99F3C9A7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25B42F-A6FF-2F61-51D3-A3DCC8D10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301D-F0B4-4A5F-8473-32F186D0A2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464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E92970-54EC-019F-95EF-74B643A7B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B6C29A5-2404-6A62-C526-77FE20E251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EBE6FB-7AD4-1BB7-750F-F8552FD36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C083C-4120-4220-94B1-9C3540E297E4}" type="datetimeFigureOut">
              <a:rPr lang="de-DE" smtClean="0"/>
              <a:t>12.04.2024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232DE6E-B10E-5EB7-22AD-8A75A755F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6A7477-A018-B846-3633-125FFBABD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301D-F0B4-4A5F-8473-32F186D0A2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963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264CBF-300D-C06B-8D52-F57466FE3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F2FBC46-48DE-5D2E-796D-A7F80E192B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043038F-F9C4-FB95-5526-553FDBFCB8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EE8E708-1E64-1DE7-AA0F-FFE61D033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C083C-4120-4220-94B1-9C3540E297E4}" type="datetimeFigureOut">
              <a:rPr lang="de-DE" smtClean="0"/>
              <a:t>12.04.2024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8978FFA-7F34-ADF2-75BB-8DFC641C3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DF73865-D842-68F0-2172-681F2B887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301D-F0B4-4A5F-8473-32F186D0A2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5720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628ACB-A48A-F16A-829A-2E4023A0A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2B48D1E-2A36-F1BA-77ED-EEAE3B62D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FA5E6D5-D36D-6F6E-9487-71A6C0E3C9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A4998D8-236E-45A8-6953-C333AFAC2E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702FEB7-03BA-5CC2-64EC-E66F8C313D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A910F83-5556-BE22-406B-AE5C92A2C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C083C-4120-4220-94B1-9C3540E297E4}" type="datetimeFigureOut">
              <a:rPr lang="de-DE" smtClean="0"/>
              <a:t>12.04.2024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402E476-AB6C-70DC-2F9B-0465D5992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4592A63-06E7-CC62-3FD2-628B1267B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301D-F0B4-4A5F-8473-32F186D0A2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097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B897B7-DFA0-6647-88C5-B79FBE86D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A83A13A-AFA5-4E40-A29C-E877DEE57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C083C-4120-4220-94B1-9C3540E297E4}" type="datetimeFigureOut">
              <a:rPr lang="de-DE" smtClean="0"/>
              <a:t>12.04.2024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8B496EE-AC3D-9287-5651-E69886960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D852D40-D635-4C9B-2C23-4E2462C2C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301D-F0B4-4A5F-8473-32F186D0A2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2900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CEEAF8-8B05-780B-90FD-C3E669032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C083C-4120-4220-94B1-9C3540E297E4}" type="datetimeFigureOut">
              <a:rPr lang="de-DE" smtClean="0"/>
              <a:t>12.04.2024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BDC33A8-414C-8D60-25EB-F1AD6059F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4F2AB1A-1C39-FDE3-7076-20BE497E3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301D-F0B4-4A5F-8473-32F186D0A2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7832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E187DA-CD40-CD18-031A-22AF6D006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BA09683-03AC-18C4-1F8E-0B5A0C3AD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228D954-F9E4-BB0C-B008-694B129F1B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B03A92E-5967-AA8E-5AC6-7BE700011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C083C-4120-4220-94B1-9C3540E297E4}" type="datetimeFigureOut">
              <a:rPr lang="de-DE" smtClean="0"/>
              <a:t>12.04.2024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D237F85-1FCE-051E-2C0D-48EAF385B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958E500-AA17-34AB-80F4-A3B6E2373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301D-F0B4-4A5F-8473-32F186D0A2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6546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05D04F-8BA4-2C22-1077-78D9E0026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80C53BA-BA15-48B3-E6D9-FD2644A4D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27A6FA4-D36F-6943-B69B-8567D8E3F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50BAF3F-1BBB-03AA-0194-6D3756962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C083C-4120-4220-94B1-9C3540E297E4}" type="datetimeFigureOut">
              <a:rPr lang="de-DE" smtClean="0"/>
              <a:t>12.04.2024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7057145-B8D4-3C5B-16EE-41373604E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FBEC573-302C-EA94-6149-D0E14F1F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301D-F0B4-4A5F-8473-32F186D0A2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4218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C791BE6-44FD-B643-0A0F-CFDB28860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6A31D1E-21AF-3921-F919-00AE8CF2A8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305141-6A08-6D8F-D824-738F91ED70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C083C-4120-4220-94B1-9C3540E297E4}" type="datetimeFigureOut">
              <a:rPr lang="de-DE" smtClean="0"/>
              <a:t>12.04.2024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5DC221-D18E-7907-1FB4-DC4610814F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BA3EC7A-DEF4-13FD-45BC-18BEAE564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8301D-F0B4-4A5F-8473-32F186D0A2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2454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11F03D-02C6-9FCC-2FC4-2E29FA14C8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Gegenstände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75BF1BE-C822-5E57-75D7-1B4D1AD8FA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8193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30C379A5-2211-07D3-30A3-AF49C1E7EE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305518"/>
            <a:ext cx="5171440" cy="6419305"/>
          </a:xfrm>
          <a:prstGeom prst="rect">
            <a:avLst/>
          </a:prstGeom>
          <a:gradFill>
            <a:gsLst>
              <a:gs pos="37000">
                <a:srgbClr val="56B89A"/>
              </a:gs>
              <a:gs pos="0">
                <a:srgbClr val="00B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BC1FB688-39CF-694E-43C2-ACDA9D6F9B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458" y="0"/>
            <a:ext cx="5802044" cy="6790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199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44871024-3CF8-92F1-DFEF-FE6D0F9BF8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293956" y="67927"/>
            <a:ext cx="5802044" cy="6790073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5806D623-C3DC-FAEF-1C47-E01FD97BBF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2538" y="229066"/>
            <a:ext cx="5344697" cy="6628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725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Breitbild</PresentationFormat>
  <Paragraphs>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Gegenstände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Gegenstände</dc:title>
  <dc:creator>Brauckhoff, Beate</dc:creator>
  <cp:lastModifiedBy>Brauckhoff, Beate</cp:lastModifiedBy>
  <cp:revision>1</cp:revision>
  <dcterms:created xsi:type="dcterms:W3CDTF">2024-04-12T11:14:08Z</dcterms:created>
  <dcterms:modified xsi:type="dcterms:W3CDTF">2024-04-12T11:42:30Z</dcterms:modified>
</cp:coreProperties>
</file>