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D8FCD-BF92-05B5-A895-6901E4B37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52DD01-1957-0AAF-487A-8C4A0B7C3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E7A23C-CA51-8733-F7D5-7C974084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5BD676-255A-56D7-3209-1337A5CAF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5DCD53-3777-17F4-AB9E-83698EA9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05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5737A-A38B-B1CF-C374-B88BF6B76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817706-1BB8-BA8F-98E0-0476FB6A9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C7ABAA-B899-FECF-14E4-0ACEAABB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974C77-8883-2BA2-CD1E-B3F17DFA2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1FF010-FD20-C99A-B1C8-B638EB767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735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BEB4F77-132D-EC34-33A8-363D3AA0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38054A-9C8A-05D5-267A-688A099D8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442CAC-EB9C-2488-E140-9566E60A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52A2B5-39A5-63EE-685A-BFED5B49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595761-919F-FFF0-20CF-B5B2E45E7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355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41209B-ECEA-2FAB-AB36-B512B628E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D6AEF8-8B95-7CE1-A36E-1528BF459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8A1B7F-AB01-9AC2-8166-0380DD2D8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4E126C-3F79-CE88-00CB-A99F3C9A7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25B42F-A6FF-2F61-51D3-A3DCC8D1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64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E92970-54EC-019F-95EF-74B643A7B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6C29A5-2404-6A62-C526-77FE20E25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EBE6FB-7AD4-1BB7-750F-F8552FD36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32DE6E-B10E-5EB7-22AD-8A75A755F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6A7477-A018-B846-3633-125FFBA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6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64CBF-300D-C06B-8D52-F57466FE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2FBC46-48DE-5D2E-796D-A7F80E192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43038F-F9C4-FB95-5526-553FDBFCB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E8E708-1E64-1DE7-AA0F-FFE61D033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978FFA-7F34-ADF2-75BB-8DFC641C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F73865-D842-68F0-2172-681F2B887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72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628ACB-A48A-F16A-829A-2E4023A0A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B48D1E-2A36-F1BA-77ED-EEAE3B62D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FA5E6D5-D36D-6F6E-9487-71A6C0E3C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A4998D8-236E-45A8-6953-C333AFAC2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702FEB7-03BA-5CC2-64EC-E66F8C313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910F83-5556-BE22-406B-AE5C92A2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402E476-AB6C-70DC-2F9B-0465D599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4592A63-06E7-CC62-3FD2-628B1267B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9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B897B7-DFA0-6647-88C5-B79FBE86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A83A13A-AFA5-4E40-A29C-E877DEE5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B496EE-AC3D-9287-5651-E69886960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852D40-D635-4C9B-2C23-4E2462C2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90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6CEEAF8-8B05-780B-90FD-C3E669032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C33A8-414C-8D60-25EB-F1AD6059F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4F2AB1A-1C39-FDE3-7076-20BE497E3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83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187DA-CD40-CD18-031A-22AF6D00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A09683-03AC-18C4-1F8E-0B5A0C3AD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28D954-F9E4-BB0C-B008-694B129F1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03A92E-5967-AA8E-5AC6-7BE700011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237F85-1FCE-051E-2C0D-48EAF385B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58E500-AA17-34AB-80F4-A3B6E2373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54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5D04F-8BA4-2C22-1077-78D9E00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0C53BA-BA15-48B3-E6D9-FD2644A4D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7A6FA4-D36F-6943-B69B-8567D8E3F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0BAF3F-1BBB-03AA-0194-6D375696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057145-B8D4-3C5B-16EE-41373604E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FBEC573-302C-EA94-6149-D0E14F1F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21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C791BE6-44FD-B643-0A0F-CFDB28860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A31D1E-21AF-3921-F919-00AE8CF2A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305141-6A08-6D8F-D824-738F91ED7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C083C-4120-4220-94B1-9C3540E297E4}" type="datetimeFigureOut">
              <a:rPr lang="de-DE" smtClean="0"/>
              <a:t>12.04.2024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DC221-D18E-7907-1FB4-DC4610814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A3EC7A-DEF4-13FD-45BC-18BEAE564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8301D-F0B4-4A5F-8473-32F186D0A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45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11F03D-02C6-9FCC-2FC4-2E29FA14C8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Gegenstände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5BF1BE-C822-5E57-75D7-1B4D1AD8FA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19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379A5-2211-07D3-30A3-AF49C1E7E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305518"/>
            <a:ext cx="5171440" cy="6419305"/>
          </a:xfrm>
          <a:prstGeom prst="rect">
            <a:avLst/>
          </a:prstGeom>
          <a:gradFill>
            <a:gsLst>
              <a:gs pos="37000">
                <a:srgbClr val="56B89A"/>
              </a:gs>
              <a:gs pos="0">
                <a:srgbClr val="00B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C1FB688-39CF-694E-43C2-ACDA9D6F9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458" y="0"/>
            <a:ext cx="5802044" cy="679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19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4871024-3CF8-92F1-DFEF-FE6D0F9BF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93956" y="67927"/>
            <a:ext cx="5802044" cy="6790073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5806D623-C3DC-FAEF-1C47-E01FD97BB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2538" y="229066"/>
            <a:ext cx="5344697" cy="662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2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Gegenstände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Gegenstände</dc:title>
  <dc:creator>Brauckhoff, Beate</dc:creator>
  <cp:lastModifiedBy>Brauckhoff, Beate</cp:lastModifiedBy>
  <cp:revision>1</cp:revision>
  <dcterms:created xsi:type="dcterms:W3CDTF">2024-04-12T11:14:08Z</dcterms:created>
  <dcterms:modified xsi:type="dcterms:W3CDTF">2024-04-12T11:42:30Z</dcterms:modified>
</cp:coreProperties>
</file>