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9" r:id="rId10"/>
    <p:sldId id="260" r:id="rId11"/>
    <p:sldId id="262" r:id="rId12"/>
    <p:sldId id="261" r:id="rId13"/>
    <p:sldId id="264" r:id="rId14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9AE33-5032-4A28-97E1-473489EDBC1B}" v="9" dt="2024-04-14T14:11:06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uckhoff, Beate" userId="a201537c-ca13-4e42-95a2-a584267c96f4" providerId="ADAL" clId="{FFE9AE33-5032-4A28-97E1-473489EDBC1B}"/>
    <pc:docChg chg="custSel addSld delSld modSld sldOrd">
      <pc:chgData name="Brauckhoff, Beate" userId="a201537c-ca13-4e42-95a2-a584267c96f4" providerId="ADAL" clId="{FFE9AE33-5032-4A28-97E1-473489EDBC1B}" dt="2024-04-17T05:20:20.039" v="250" actId="21"/>
      <pc:docMkLst>
        <pc:docMk/>
      </pc:docMkLst>
      <pc:sldChg chg="modSp mod">
        <pc:chgData name="Brauckhoff, Beate" userId="a201537c-ca13-4e42-95a2-a584267c96f4" providerId="ADAL" clId="{FFE9AE33-5032-4A28-97E1-473489EDBC1B}" dt="2024-04-14T14:11:37.152" v="236" actId="1076"/>
        <pc:sldMkLst>
          <pc:docMk/>
          <pc:sldMk cId="3967939614" sldId="257"/>
        </pc:sldMkLst>
        <pc:picChg chg="mod">
          <ac:chgData name="Brauckhoff, Beate" userId="a201537c-ca13-4e42-95a2-a584267c96f4" providerId="ADAL" clId="{FFE9AE33-5032-4A28-97E1-473489EDBC1B}" dt="2024-04-14T14:11:27.714" v="230" actId="1076"/>
          <ac:picMkLst>
            <pc:docMk/>
            <pc:sldMk cId="3967939614" sldId="257"/>
            <ac:picMk id="3" creationId="{E06C0A0E-4BEB-FC25-DE78-B75E7F9657E4}"/>
          </ac:picMkLst>
        </pc:picChg>
        <pc:picChg chg="mod">
          <ac:chgData name="Brauckhoff, Beate" userId="a201537c-ca13-4e42-95a2-a584267c96f4" providerId="ADAL" clId="{FFE9AE33-5032-4A28-97E1-473489EDBC1B}" dt="2024-04-14T14:11:30.902" v="232" actId="1076"/>
          <ac:picMkLst>
            <pc:docMk/>
            <pc:sldMk cId="3967939614" sldId="257"/>
            <ac:picMk id="4" creationId="{CFDB852E-F8ED-2D0F-4866-13399E13609B}"/>
          </ac:picMkLst>
        </pc:picChg>
        <pc:picChg chg="mod">
          <ac:chgData name="Brauckhoff, Beate" userId="a201537c-ca13-4e42-95a2-a584267c96f4" providerId="ADAL" clId="{FFE9AE33-5032-4A28-97E1-473489EDBC1B}" dt="2024-04-14T14:11:33.492" v="233" actId="1076"/>
          <ac:picMkLst>
            <pc:docMk/>
            <pc:sldMk cId="3967939614" sldId="257"/>
            <ac:picMk id="6" creationId="{356BFABF-E6B5-F4F9-1DE0-61652DE8A481}"/>
          </ac:picMkLst>
        </pc:picChg>
        <pc:picChg chg="mod">
          <ac:chgData name="Brauckhoff, Beate" userId="a201537c-ca13-4e42-95a2-a584267c96f4" providerId="ADAL" clId="{FFE9AE33-5032-4A28-97E1-473489EDBC1B}" dt="2024-04-14T14:11:37.152" v="236" actId="1076"/>
          <ac:picMkLst>
            <pc:docMk/>
            <pc:sldMk cId="3967939614" sldId="257"/>
            <ac:picMk id="8" creationId="{FE0E864A-3DDD-2C2E-9276-6BEEA6AB8F7B}"/>
          </ac:picMkLst>
        </pc:picChg>
      </pc:sldChg>
      <pc:sldChg chg="addSp delSp modSp mod">
        <pc:chgData name="Brauckhoff, Beate" userId="a201537c-ca13-4e42-95a2-a584267c96f4" providerId="ADAL" clId="{FFE9AE33-5032-4A28-97E1-473489EDBC1B}" dt="2024-04-14T14:11:14.317" v="228" actId="21"/>
        <pc:sldMkLst>
          <pc:docMk/>
          <pc:sldMk cId="2265110377" sldId="258"/>
        </pc:sldMkLst>
        <pc:spChg chg="del mod">
          <ac:chgData name="Brauckhoff, Beate" userId="a201537c-ca13-4e42-95a2-a584267c96f4" providerId="ADAL" clId="{FFE9AE33-5032-4A28-97E1-473489EDBC1B}" dt="2024-04-14T14:11:14.317" v="228" actId="21"/>
          <ac:spMkLst>
            <pc:docMk/>
            <pc:sldMk cId="2265110377" sldId="258"/>
            <ac:spMk id="10" creationId="{E8AE9338-7B50-B5AB-A7DE-50ACB34A0996}"/>
          </ac:spMkLst>
        </pc:spChg>
        <pc:picChg chg="mod">
          <ac:chgData name="Brauckhoff, Beate" userId="a201537c-ca13-4e42-95a2-a584267c96f4" providerId="ADAL" clId="{FFE9AE33-5032-4A28-97E1-473489EDBC1B}" dt="2024-04-12T10:30:30.323" v="5" actId="14100"/>
          <ac:picMkLst>
            <pc:docMk/>
            <pc:sldMk cId="2265110377" sldId="258"/>
            <ac:picMk id="3" creationId="{407FFA00-6876-E09B-FD65-DCD4F218328E}"/>
          </ac:picMkLst>
        </pc:picChg>
        <pc:picChg chg="add mod">
          <ac:chgData name="Brauckhoff, Beate" userId="a201537c-ca13-4e42-95a2-a584267c96f4" providerId="ADAL" clId="{FFE9AE33-5032-4A28-97E1-473489EDBC1B}" dt="2024-04-12T10:30:44.136" v="9" actId="1076"/>
          <ac:picMkLst>
            <pc:docMk/>
            <pc:sldMk cId="2265110377" sldId="258"/>
            <ac:picMk id="5" creationId="{F0296B6A-D597-2EA7-ED37-D4AB4177F7B7}"/>
          </ac:picMkLst>
        </pc:picChg>
        <pc:picChg chg="add mod">
          <ac:chgData name="Brauckhoff, Beate" userId="a201537c-ca13-4e42-95a2-a584267c96f4" providerId="ADAL" clId="{FFE9AE33-5032-4A28-97E1-473489EDBC1B}" dt="2024-04-14T14:11:02.032" v="226" actId="1076"/>
          <ac:picMkLst>
            <pc:docMk/>
            <pc:sldMk cId="2265110377" sldId="258"/>
            <ac:picMk id="7" creationId="{917F15C0-DA9B-7684-06D7-CD4F6941DAB3}"/>
          </ac:picMkLst>
        </pc:picChg>
        <pc:picChg chg="add mod">
          <ac:chgData name="Brauckhoff, Beate" userId="a201537c-ca13-4e42-95a2-a584267c96f4" providerId="ADAL" clId="{FFE9AE33-5032-4A28-97E1-473489EDBC1B}" dt="2024-04-14T14:10:59.960" v="225" actId="1076"/>
          <ac:picMkLst>
            <pc:docMk/>
            <pc:sldMk cId="2265110377" sldId="258"/>
            <ac:picMk id="9" creationId="{3990438F-DAB8-2B49-7F51-A569DECC6EBA}"/>
          </ac:picMkLst>
        </pc:picChg>
      </pc:sldChg>
      <pc:sldChg chg="addSp delSp modSp mod">
        <pc:chgData name="Brauckhoff, Beate" userId="a201537c-ca13-4e42-95a2-a584267c96f4" providerId="ADAL" clId="{FFE9AE33-5032-4A28-97E1-473489EDBC1B}" dt="2024-04-14T14:11:23.099" v="229" actId="21"/>
        <pc:sldMkLst>
          <pc:docMk/>
          <pc:sldMk cId="3103694507" sldId="259"/>
        </pc:sldMkLst>
        <pc:spChg chg="del">
          <ac:chgData name="Brauckhoff, Beate" userId="a201537c-ca13-4e42-95a2-a584267c96f4" providerId="ADAL" clId="{FFE9AE33-5032-4A28-97E1-473489EDBC1B}" dt="2024-04-14T14:11:23.099" v="229" actId="21"/>
          <ac:spMkLst>
            <pc:docMk/>
            <pc:sldMk cId="3103694507" sldId="259"/>
            <ac:spMk id="14" creationId="{E9BBC0F6-7793-1BDF-E90B-D8B94BC5E6D0}"/>
          </ac:spMkLst>
        </pc:spChg>
        <pc:picChg chg="add mod">
          <ac:chgData name="Brauckhoff, Beate" userId="a201537c-ca13-4e42-95a2-a584267c96f4" providerId="ADAL" clId="{FFE9AE33-5032-4A28-97E1-473489EDBC1B}" dt="2024-04-12T10:52:57.471" v="100" actId="1076"/>
          <ac:picMkLst>
            <pc:docMk/>
            <pc:sldMk cId="3103694507" sldId="259"/>
            <ac:picMk id="3" creationId="{ECD8B364-90ED-85B3-E901-14C34978F6C1}"/>
          </ac:picMkLst>
        </pc:picChg>
        <pc:picChg chg="add mod">
          <ac:chgData name="Brauckhoff, Beate" userId="a201537c-ca13-4e42-95a2-a584267c96f4" providerId="ADAL" clId="{FFE9AE33-5032-4A28-97E1-473489EDBC1B}" dt="2024-04-12T10:53:01.002" v="101" actId="1076"/>
          <ac:picMkLst>
            <pc:docMk/>
            <pc:sldMk cId="3103694507" sldId="259"/>
            <ac:picMk id="5" creationId="{379169AF-FD88-CD88-0CFE-123E11E296D0}"/>
          </ac:picMkLst>
        </pc:picChg>
        <pc:picChg chg="add mod">
          <ac:chgData name="Brauckhoff, Beate" userId="a201537c-ca13-4e42-95a2-a584267c96f4" providerId="ADAL" clId="{FFE9AE33-5032-4A28-97E1-473489EDBC1B}" dt="2024-04-12T10:53:03.423" v="102" actId="1076"/>
          <ac:picMkLst>
            <pc:docMk/>
            <pc:sldMk cId="3103694507" sldId="259"/>
            <ac:picMk id="7" creationId="{A810D6BA-FD1E-E20C-F2D9-5A571F5FC7A1}"/>
          </ac:picMkLst>
        </pc:picChg>
        <pc:picChg chg="add mod">
          <ac:chgData name="Brauckhoff, Beate" userId="a201537c-ca13-4e42-95a2-a584267c96f4" providerId="ADAL" clId="{FFE9AE33-5032-4A28-97E1-473489EDBC1B}" dt="2024-04-12T10:55:59.596" v="123" actId="1076"/>
          <ac:picMkLst>
            <pc:docMk/>
            <pc:sldMk cId="3103694507" sldId="259"/>
            <ac:picMk id="9" creationId="{E69B288F-83DD-E2C1-83A4-3441E5A42FBE}"/>
          </ac:picMkLst>
        </pc:picChg>
        <pc:picChg chg="add mod">
          <ac:chgData name="Brauckhoff, Beate" userId="a201537c-ca13-4e42-95a2-a584267c96f4" providerId="ADAL" clId="{FFE9AE33-5032-4A28-97E1-473489EDBC1B}" dt="2024-04-12T10:55:56.342" v="122" actId="1076"/>
          <ac:picMkLst>
            <pc:docMk/>
            <pc:sldMk cId="3103694507" sldId="259"/>
            <ac:picMk id="11" creationId="{903DACC1-231E-CE86-B679-42EFBB21DD39}"/>
          </ac:picMkLst>
        </pc:picChg>
        <pc:picChg chg="add mod">
          <ac:chgData name="Brauckhoff, Beate" userId="a201537c-ca13-4e42-95a2-a584267c96f4" providerId="ADAL" clId="{FFE9AE33-5032-4A28-97E1-473489EDBC1B}" dt="2024-04-12T10:56:14.506" v="127" actId="1076"/>
          <ac:picMkLst>
            <pc:docMk/>
            <pc:sldMk cId="3103694507" sldId="259"/>
            <ac:picMk id="13" creationId="{06709F93-0840-DCDB-D9D9-18E4C76EA141}"/>
          </ac:picMkLst>
        </pc:picChg>
      </pc:sldChg>
      <pc:sldChg chg="addSp modSp mod">
        <pc:chgData name="Brauckhoff, Beate" userId="a201537c-ca13-4e42-95a2-a584267c96f4" providerId="ADAL" clId="{FFE9AE33-5032-4A28-97E1-473489EDBC1B}" dt="2024-04-12T10:34:41.038" v="32" actId="14100"/>
        <pc:sldMkLst>
          <pc:docMk/>
          <pc:sldMk cId="3568901638" sldId="260"/>
        </pc:sldMkLst>
        <pc:picChg chg="add mod">
          <ac:chgData name="Brauckhoff, Beate" userId="a201537c-ca13-4e42-95a2-a584267c96f4" providerId="ADAL" clId="{FFE9AE33-5032-4A28-97E1-473489EDBC1B}" dt="2024-04-12T10:34:41.038" v="32" actId="14100"/>
          <ac:picMkLst>
            <pc:docMk/>
            <pc:sldMk cId="3568901638" sldId="260"/>
            <ac:picMk id="3" creationId="{43D72453-C33D-2792-7DFF-DF44E3F1693E}"/>
          </ac:picMkLst>
        </pc:picChg>
      </pc:sldChg>
      <pc:sldChg chg="addSp delSp modSp new mod">
        <pc:chgData name="Brauckhoff, Beate" userId="a201537c-ca13-4e42-95a2-a584267c96f4" providerId="ADAL" clId="{FFE9AE33-5032-4A28-97E1-473489EDBC1B}" dt="2024-04-17T05:20:13.364" v="249" actId="21"/>
        <pc:sldMkLst>
          <pc:docMk/>
          <pc:sldMk cId="1499312294" sldId="261"/>
        </pc:sldMkLst>
        <pc:spChg chg="del mod">
          <ac:chgData name="Brauckhoff, Beate" userId="a201537c-ca13-4e42-95a2-a584267c96f4" providerId="ADAL" clId="{FFE9AE33-5032-4A28-97E1-473489EDBC1B}" dt="2024-04-17T05:20:13.364" v="249" actId="21"/>
          <ac:spMkLst>
            <pc:docMk/>
            <pc:sldMk cId="1499312294" sldId="261"/>
            <ac:spMk id="4" creationId="{76073CFF-8BAD-0FC4-65D4-81599E4B831F}"/>
          </ac:spMkLst>
        </pc:spChg>
        <pc:picChg chg="add mod">
          <ac:chgData name="Brauckhoff, Beate" userId="a201537c-ca13-4e42-95a2-a584267c96f4" providerId="ADAL" clId="{FFE9AE33-5032-4A28-97E1-473489EDBC1B}" dt="2024-04-12T10:37:49.301" v="44" actId="1076"/>
          <ac:picMkLst>
            <pc:docMk/>
            <pc:sldMk cId="1499312294" sldId="261"/>
            <ac:picMk id="3" creationId="{34D9115C-FFBA-F01A-A9DC-DF06270AFFAD}"/>
          </ac:picMkLst>
        </pc:picChg>
      </pc:sldChg>
      <pc:sldChg chg="addSp delSp new mod">
        <pc:chgData name="Brauckhoff, Beate" userId="a201537c-ca13-4e42-95a2-a584267c96f4" providerId="ADAL" clId="{FFE9AE33-5032-4A28-97E1-473489EDBC1B}" dt="2024-04-17T05:20:20.039" v="250" actId="21"/>
        <pc:sldMkLst>
          <pc:docMk/>
          <pc:sldMk cId="288762464" sldId="262"/>
        </pc:sldMkLst>
        <pc:spChg chg="del">
          <ac:chgData name="Brauckhoff, Beate" userId="a201537c-ca13-4e42-95a2-a584267c96f4" providerId="ADAL" clId="{FFE9AE33-5032-4A28-97E1-473489EDBC1B}" dt="2024-04-17T05:20:20.039" v="250" actId="21"/>
          <ac:spMkLst>
            <pc:docMk/>
            <pc:sldMk cId="288762464" sldId="262"/>
            <ac:spMk id="4" creationId="{BB35A51B-73B9-0DC0-1FB0-1A417EFFF531}"/>
          </ac:spMkLst>
        </pc:spChg>
        <pc:picChg chg="add">
          <ac:chgData name="Brauckhoff, Beate" userId="a201537c-ca13-4e42-95a2-a584267c96f4" providerId="ADAL" clId="{FFE9AE33-5032-4A28-97E1-473489EDBC1B}" dt="2024-04-12T10:38:41.682" v="46" actId="22"/>
          <ac:picMkLst>
            <pc:docMk/>
            <pc:sldMk cId="288762464" sldId="262"/>
            <ac:picMk id="3" creationId="{ECA7E457-620B-8F08-B295-97358504E7F8}"/>
          </ac:picMkLst>
        </pc:picChg>
      </pc:sldChg>
      <pc:sldChg chg="addSp modSp new mod ord">
        <pc:chgData name="Brauckhoff, Beate" userId="a201537c-ca13-4e42-95a2-a584267c96f4" providerId="ADAL" clId="{FFE9AE33-5032-4A28-97E1-473489EDBC1B}" dt="2024-04-14T14:11:52.697" v="239" actId="1076"/>
        <pc:sldMkLst>
          <pc:docMk/>
          <pc:sldMk cId="1490900451" sldId="263"/>
        </pc:sldMkLst>
        <pc:picChg chg="add mod">
          <ac:chgData name="Brauckhoff, Beate" userId="a201537c-ca13-4e42-95a2-a584267c96f4" providerId="ADAL" clId="{FFE9AE33-5032-4A28-97E1-473489EDBC1B}" dt="2024-04-12T10:43:30.861" v="57" actId="1076"/>
          <ac:picMkLst>
            <pc:docMk/>
            <pc:sldMk cId="1490900451" sldId="263"/>
            <ac:picMk id="3" creationId="{A4872DE8-060B-F840-8A02-FC6C3699C5FD}"/>
          </ac:picMkLst>
        </pc:picChg>
        <pc:picChg chg="add mod">
          <ac:chgData name="Brauckhoff, Beate" userId="a201537c-ca13-4e42-95a2-a584267c96f4" providerId="ADAL" clId="{FFE9AE33-5032-4A28-97E1-473489EDBC1B}" dt="2024-04-14T14:11:52.697" v="239" actId="1076"/>
          <ac:picMkLst>
            <pc:docMk/>
            <pc:sldMk cId="1490900451" sldId="263"/>
            <ac:picMk id="5" creationId="{360CEF17-B7FA-2D23-6DCA-12DFD49E27BE}"/>
          </ac:picMkLst>
        </pc:picChg>
        <pc:picChg chg="add mod">
          <ac:chgData name="Brauckhoff, Beate" userId="a201537c-ca13-4e42-95a2-a584267c96f4" providerId="ADAL" clId="{FFE9AE33-5032-4A28-97E1-473489EDBC1B}" dt="2024-04-12T10:44:30.950" v="62" actId="1076"/>
          <ac:picMkLst>
            <pc:docMk/>
            <pc:sldMk cId="1490900451" sldId="263"/>
            <ac:picMk id="7" creationId="{16444117-E3D3-0031-9045-5A9D6FDF123C}"/>
          </ac:picMkLst>
        </pc:picChg>
        <pc:picChg chg="add mod">
          <ac:chgData name="Brauckhoff, Beate" userId="a201537c-ca13-4e42-95a2-a584267c96f4" providerId="ADAL" clId="{FFE9AE33-5032-4A28-97E1-473489EDBC1B}" dt="2024-04-12T10:45:14.715" v="65" actId="1076"/>
          <ac:picMkLst>
            <pc:docMk/>
            <pc:sldMk cId="1490900451" sldId="263"/>
            <ac:picMk id="9" creationId="{C58D578A-8BDA-64F7-9582-5F071E5F3DCC}"/>
          </ac:picMkLst>
        </pc:picChg>
        <pc:picChg chg="add mod">
          <ac:chgData name="Brauckhoff, Beate" userId="a201537c-ca13-4e42-95a2-a584267c96f4" providerId="ADAL" clId="{FFE9AE33-5032-4A28-97E1-473489EDBC1B}" dt="2024-04-12T10:47:16.471" v="78" actId="1076"/>
          <ac:picMkLst>
            <pc:docMk/>
            <pc:sldMk cId="1490900451" sldId="263"/>
            <ac:picMk id="11" creationId="{FA51C266-0FBA-3E4B-A943-22B1A9FE8230}"/>
          </ac:picMkLst>
        </pc:picChg>
        <pc:picChg chg="add mod">
          <ac:chgData name="Brauckhoff, Beate" userId="a201537c-ca13-4e42-95a2-a584267c96f4" providerId="ADAL" clId="{FFE9AE33-5032-4A28-97E1-473489EDBC1B}" dt="2024-04-12T10:49:32.026" v="81" actId="1076"/>
          <ac:picMkLst>
            <pc:docMk/>
            <pc:sldMk cId="1490900451" sldId="263"/>
            <ac:picMk id="13" creationId="{FCEE0223-55F2-6FCA-CE26-E57BFA97213C}"/>
          </ac:picMkLst>
        </pc:picChg>
        <pc:picChg chg="add mod">
          <ac:chgData name="Brauckhoff, Beate" userId="a201537c-ca13-4e42-95a2-a584267c96f4" providerId="ADAL" clId="{FFE9AE33-5032-4A28-97E1-473489EDBC1B}" dt="2024-04-14T14:11:48.761" v="238" actId="1076"/>
          <ac:picMkLst>
            <pc:docMk/>
            <pc:sldMk cId="1490900451" sldId="263"/>
            <ac:picMk id="15" creationId="{34F6D3D7-E116-24B2-06D8-5623FFAAC21F}"/>
          </ac:picMkLst>
        </pc:picChg>
        <pc:picChg chg="add mod">
          <ac:chgData name="Brauckhoff, Beate" userId="a201537c-ca13-4e42-95a2-a584267c96f4" providerId="ADAL" clId="{FFE9AE33-5032-4A28-97E1-473489EDBC1B}" dt="2024-04-14T14:11:46.775" v="237" actId="1076"/>
          <ac:picMkLst>
            <pc:docMk/>
            <pc:sldMk cId="1490900451" sldId="263"/>
            <ac:picMk id="17" creationId="{EE7E0A69-A845-4A02-9777-7C9C8C7B698C}"/>
          </ac:picMkLst>
        </pc:picChg>
      </pc:sldChg>
      <pc:sldChg chg="addSp modSp new mod">
        <pc:chgData name="Brauckhoff, Beate" userId="a201537c-ca13-4e42-95a2-a584267c96f4" providerId="ADAL" clId="{FFE9AE33-5032-4A28-97E1-473489EDBC1B}" dt="2024-04-12T10:45:57.921" v="74" actId="1076"/>
        <pc:sldMkLst>
          <pc:docMk/>
          <pc:sldMk cId="1487345023" sldId="264"/>
        </pc:sldMkLst>
        <pc:picChg chg="add mod">
          <ac:chgData name="Brauckhoff, Beate" userId="a201537c-ca13-4e42-95a2-a584267c96f4" providerId="ADAL" clId="{FFE9AE33-5032-4A28-97E1-473489EDBC1B}" dt="2024-04-12T10:45:57.921" v="74" actId="1076"/>
          <ac:picMkLst>
            <pc:docMk/>
            <pc:sldMk cId="1487345023" sldId="264"/>
            <ac:picMk id="3" creationId="{DE119E4C-1DB6-C941-A9E3-A17855ECB00B}"/>
          </ac:picMkLst>
        </pc:picChg>
      </pc:sldChg>
      <pc:sldChg chg="addSp modSp new mod">
        <pc:chgData name="Brauckhoff, Beate" userId="a201537c-ca13-4e42-95a2-a584267c96f4" providerId="ADAL" clId="{FFE9AE33-5032-4A28-97E1-473489EDBC1B}" dt="2024-04-14T14:11:58.264" v="240" actId="1076"/>
        <pc:sldMkLst>
          <pc:docMk/>
          <pc:sldMk cId="2921260726" sldId="265"/>
        </pc:sldMkLst>
        <pc:picChg chg="add mod">
          <ac:chgData name="Brauckhoff, Beate" userId="a201537c-ca13-4e42-95a2-a584267c96f4" providerId="ADAL" clId="{FFE9AE33-5032-4A28-97E1-473489EDBC1B}" dt="2024-04-12T10:58:32.608" v="144" actId="1076"/>
          <ac:picMkLst>
            <pc:docMk/>
            <pc:sldMk cId="2921260726" sldId="265"/>
            <ac:picMk id="3" creationId="{72885256-CAE9-916A-2187-AD0F0DD5666D}"/>
          </ac:picMkLst>
        </pc:picChg>
        <pc:picChg chg="add mod">
          <ac:chgData name="Brauckhoff, Beate" userId="a201537c-ca13-4e42-95a2-a584267c96f4" providerId="ADAL" clId="{FFE9AE33-5032-4A28-97E1-473489EDBC1B}" dt="2024-04-14T14:11:58.264" v="240" actId="1076"/>
          <ac:picMkLst>
            <pc:docMk/>
            <pc:sldMk cId="2921260726" sldId="265"/>
            <ac:picMk id="5" creationId="{60640F6E-44D2-BCC5-4F5A-F5ABC0F41942}"/>
          </ac:picMkLst>
        </pc:picChg>
      </pc:sldChg>
      <pc:sldChg chg="addSp delSp modSp new mod">
        <pc:chgData name="Brauckhoff, Beate" userId="a201537c-ca13-4e42-95a2-a584267c96f4" providerId="ADAL" clId="{FFE9AE33-5032-4A28-97E1-473489EDBC1B}" dt="2024-04-14T14:10:54.348" v="224" actId="1076"/>
        <pc:sldMkLst>
          <pc:docMk/>
          <pc:sldMk cId="1002227011" sldId="266"/>
        </pc:sldMkLst>
        <pc:picChg chg="add mod">
          <ac:chgData name="Brauckhoff, Beate" userId="a201537c-ca13-4e42-95a2-a584267c96f4" providerId="ADAL" clId="{FFE9AE33-5032-4A28-97E1-473489EDBC1B}" dt="2024-04-14T14:10:52.227" v="223" actId="1076"/>
          <ac:picMkLst>
            <pc:docMk/>
            <pc:sldMk cId="1002227011" sldId="266"/>
            <ac:picMk id="3" creationId="{BD0199E4-BAA5-44FB-EE59-461E34620516}"/>
          </ac:picMkLst>
        </pc:picChg>
        <pc:picChg chg="add del mod">
          <ac:chgData name="Brauckhoff, Beate" userId="a201537c-ca13-4e42-95a2-a584267c96f4" providerId="ADAL" clId="{FFE9AE33-5032-4A28-97E1-473489EDBC1B}" dt="2024-04-12T11:01:39.077" v="154" actId="21"/>
          <ac:picMkLst>
            <pc:docMk/>
            <pc:sldMk cId="1002227011" sldId="266"/>
            <ac:picMk id="4" creationId="{174A5949-2DD6-1782-410B-9C4C0BA33757}"/>
          </ac:picMkLst>
        </pc:picChg>
        <pc:picChg chg="add mod">
          <ac:chgData name="Brauckhoff, Beate" userId="a201537c-ca13-4e42-95a2-a584267c96f4" providerId="ADAL" clId="{FFE9AE33-5032-4A28-97E1-473489EDBC1B}" dt="2024-04-14T14:10:50.260" v="222" actId="1076"/>
          <ac:picMkLst>
            <pc:docMk/>
            <pc:sldMk cId="1002227011" sldId="266"/>
            <ac:picMk id="6" creationId="{F803078F-9892-3AF1-8028-30727E565BB2}"/>
          </ac:picMkLst>
        </pc:picChg>
        <pc:picChg chg="add mod">
          <ac:chgData name="Brauckhoff, Beate" userId="a201537c-ca13-4e42-95a2-a584267c96f4" providerId="ADAL" clId="{FFE9AE33-5032-4A28-97E1-473489EDBC1B}" dt="2024-04-14T14:10:54.348" v="224" actId="1076"/>
          <ac:picMkLst>
            <pc:docMk/>
            <pc:sldMk cId="1002227011" sldId="266"/>
            <ac:picMk id="8" creationId="{15634F9E-C021-1E7D-15F2-EE9E7E38E746}"/>
          </ac:picMkLst>
        </pc:picChg>
        <pc:picChg chg="add mod">
          <ac:chgData name="Brauckhoff, Beate" userId="a201537c-ca13-4e42-95a2-a584267c96f4" providerId="ADAL" clId="{FFE9AE33-5032-4A28-97E1-473489EDBC1B}" dt="2024-04-12T12:01:41.134" v="169" actId="1076"/>
          <ac:picMkLst>
            <pc:docMk/>
            <pc:sldMk cId="1002227011" sldId="266"/>
            <ac:picMk id="10" creationId="{8ABE87A6-40CF-D233-98CD-5C0301D5B7A7}"/>
          </ac:picMkLst>
        </pc:picChg>
      </pc:sldChg>
      <pc:sldChg chg="addSp modSp new mod">
        <pc:chgData name="Brauckhoff, Beate" userId="a201537c-ca13-4e42-95a2-a584267c96f4" providerId="ADAL" clId="{FFE9AE33-5032-4A28-97E1-473489EDBC1B}" dt="2024-04-14T14:12:11.716" v="242" actId="1076"/>
        <pc:sldMkLst>
          <pc:docMk/>
          <pc:sldMk cId="1186344034" sldId="267"/>
        </pc:sldMkLst>
        <pc:picChg chg="add mod">
          <ac:chgData name="Brauckhoff, Beate" userId="a201537c-ca13-4e42-95a2-a584267c96f4" providerId="ADAL" clId="{FFE9AE33-5032-4A28-97E1-473489EDBC1B}" dt="2024-04-12T12:02:34.630" v="173" actId="1076"/>
          <ac:picMkLst>
            <pc:docMk/>
            <pc:sldMk cId="1186344034" sldId="267"/>
            <ac:picMk id="3" creationId="{4A39F5C7-79D5-0B64-5952-2DD1D12FF065}"/>
          </ac:picMkLst>
        </pc:picChg>
        <pc:picChg chg="add mod">
          <ac:chgData name="Brauckhoff, Beate" userId="a201537c-ca13-4e42-95a2-a584267c96f4" providerId="ADAL" clId="{FFE9AE33-5032-4A28-97E1-473489EDBC1B}" dt="2024-04-12T12:03:28.423" v="177" actId="1076"/>
          <ac:picMkLst>
            <pc:docMk/>
            <pc:sldMk cId="1186344034" sldId="267"/>
            <ac:picMk id="5" creationId="{3BCC16A3-3300-AF19-6AC7-D36E935919B9}"/>
          </ac:picMkLst>
        </pc:picChg>
        <pc:picChg chg="add mod">
          <ac:chgData name="Brauckhoff, Beate" userId="a201537c-ca13-4e42-95a2-a584267c96f4" providerId="ADAL" clId="{FFE9AE33-5032-4A28-97E1-473489EDBC1B}" dt="2024-04-14T14:12:11.716" v="242" actId="1076"/>
          <ac:picMkLst>
            <pc:docMk/>
            <pc:sldMk cId="1186344034" sldId="267"/>
            <ac:picMk id="7" creationId="{68C905F0-75B1-7016-9DFA-ED66334B6B4B}"/>
          </ac:picMkLst>
        </pc:picChg>
        <pc:picChg chg="add mod">
          <ac:chgData name="Brauckhoff, Beate" userId="a201537c-ca13-4e42-95a2-a584267c96f4" providerId="ADAL" clId="{FFE9AE33-5032-4A28-97E1-473489EDBC1B}" dt="2024-04-12T12:04:47.582" v="184" actId="1076"/>
          <ac:picMkLst>
            <pc:docMk/>
            <pc:sldMk cId="1186344034" sldId="267"/>
            <ac:picMk id="9" creationId="{7EACCCBB-7FD7-4BFE-DD33-CFEF6CE15348}"/>
          </ac:picMkLst>
        </pc:picChg>
        <pc:picChg chg="add mod">
          <ac:chgData name="Brauckhoff, Beate" userId="a201537c-ca13-4e42-95a2-a584267c96f4" providerId="ADAL" clId="{FFE9AE33-5032-4A28-97E1-473489EDBC1B}" dt="2024-04-14T14:12:10.128" v="241" actId="1076"/>
          <ac:picMkLst>
            <pc:docMk/>
            <pc:sldMk cId="1186344034" sldId="267"/>
            <ac:picMk id="11" creationId="{B9293626-388A-E6EC-669E-E7EE34A8760D}"/>
          </ac:picMkLst>
        </pc:picChg>
      </pc:sldChg>
      <pc:sldChg chg="addSp modSp new del">
        <pc:chgData name="Brauckhoff, Beate" userId="a201537c-ca13-4e42-95a2-a584267c96f4" providerId="ADAL" clId="{FFE9AE33-5032-4A28-97E1-473489EDBC1B}" dt="2024-04-14T14:12:30.880" v="243" actId="47"/>
        <pc:sldMkLst>
          <pc:docMk/>
          <pc:sldMk cId="898366427" sldId="268"/>
        </pc:sldMkLst>
        <pc:picChg chg="add mod">
          <ac:chgData name="Brauckhoff, Beate" userId="a201537c-ca13-4e42-95a2-a584267c96f4" providerId="ADAL" clId="{FFE9AE33-5032-4A28-97E1-473489EDBC1B}" dt="2024-04-12T12:06:43.707" v="196" actId="931"/>
          <ac:picMkLst>
            <pc:docMk/>
            <pc:sldMk cId="898366427" sldId="268"/>
            <ac:picMk id="3" creationId="{91970E12-30F1-5FBA-3526-573603244DED}"/>
          </ac:picMkLst>
        </pc:picChg>
      </pc:sldChg>
      <pc:sldChg chg="addSp delSp modSp new mod">
        <pc:chgData name="Brauckhoff, Beate" userId="a201537c-ca13-4e42-95a2-a584267c96f4" providerId="ADAL" clId="{FFE9AE33-5032-4A28-97E1-473489EDBC1B}" dt="2024-04-12T12:19:13.984" v="221" actId="1076"/>
        <pc:sldMkLst>
          <pc:docMk/>
          <pc:sldMk cId="209269986" sldId="269"/>
        </pc:sldMkLst>
        <pc:picChg chg="add mod">
          <ac:chgData name="Brauckhoff, Beate" userId="a201537c-ca13-4e42-95a2-a584267c96f4" providerId="ADAL" clId="{FFE9AE33-5032-4A28-97E1-473489EDBC1B}" dt="2024-04-12T12:19:05.275" v="219" actId="1076"/>
          <ac:picMkLst>
            <pc:docMk/>
            <pc:sldMk cId="209269986" sldId="269"/>
            <ac:picMk id="3" creationId="{E3EEB87A-595F-49FC-243A-36F8819AFFDA}"/>
          </ac:picMkLst>
        </pc:picChg>
        <pc:picChg chg="add mod">
          <ac:chgData name="Brauckhoff, Beate" userId="a201537c-ca13-4e42-95a2-a584267c96f4" providerId="ADAL" clId="{FFE9AE33-5032-4A28-97E1-473489EDBC1B}" dt="2024-04-12T12:19:13.984" v="221" actId="1076"/>
          <ac:picMkLst>
            <pc:docMk/>
            <pc:sldMk cId="209269986" sldId="269"/>
            <ac:picMk id="5" creationId="{72B7C70F-FBE0-9F22-F79E-CEE380E58717}"/>
          </ac:picMkLst>
        </pc:picChg>
        <pc:picChg chg="add mod">
          <ac:chgData name="Brauckhoff, Beate" userId="a201537c-ca13-4e42-95a2-a584267c96f4" providerId="ADAL" clId="{FFE9AE33-5032-4A28-97E1-473489EDBC1B}" dt="2024-04-12T12:18:28.836" v="212" actId="1076"/>
          <ac:picMkLst>
            <pc:docMk/>
            <pc:sldMk cId="209269986" sldId="269"/>
            <ac:picMk id="7" creationId="{0AAA8CC6-91A4-BAC7-3B45-057F82220D29}"/>
          </ac:picMkLst>
        </pc:picChg>
        <pc:picChg chg="add del mod">
          <ac:chgData name="Brauckhoff, Beate" userId="a201537c-ca13-4e42-95a2-a584267c96f4" providerId="ADAL" clId="{FFE9AE33-5032-4A28-97E1-473489EDBC1B}" dt="2024-04-12T12:15:34.043" v="206" actId="478"/>
          <ac:picMkLst>
            <pc:docMk/>
            <pc:sldMk cId="209269986" sldId="269"/>
            <ac:picMk id="8" creationId="{86E90076-9D17-9F72-F51D-D34CA79CD704}"/>
          </ac:picMkLst>
        </pc:picChg>
        <pc:picChg chg="add mod">
          <ac:chgData name="Brauckhoff, Beate" userId="a201537c-ca13-4e42-95a2-a584267c96f4" providerId="ADAL" clId="{FFE9AE33-5032-4A28-97E1-473489EDBC1B}" dt="2024-04-12T12:19:09.387" v="220" actId="1076"/>
          <ac:picMkLst>
            <pc:docMk/>
            <pc:sldMk cId="209269986" sldId="269"/>
            <ac:picMk id="9" creationId="{1C3EFAA2-70C4-C02E-90DF-282C438236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EF829-B807-4CFA-8FF8-8101826412A2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46D90-946A-4818-9324-280923463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51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D0B9E-EA9F-4012-A6DC-8710271C2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62EA56-1C5D-8F84-0C17-AB8434A48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1FBB52-70D0-2EBE-F0FF-FBEA3CF5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E887-3252-44E8-BD17-F64EFA02957B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DD763D-47CA-B2E3-7485-7800FF5A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BD1B3-5858-7B03-C093-794ECD46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3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D9B0A-3DB9-7E50-9AFE-B908600B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26BD4E-30CC-3E7D-2E1F-F505128BA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CAB9D6-573D-AFD7-2FA3-B6BF4E8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873F-92EA-4E31-987F-7B7DF4C7FC66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F7192C-A41B-5230-C4BF-0E21267E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5B7009-2EC3-BC5D-C17E-CFCAE0E8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72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5E7664-9A80-7295-FA4D-4420D7232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BC3127-CBB4-DA47-E0F5-75A0AB9EB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B1F9DF-7D69-BB09-19E4-A36C4733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7AD5-8B11-4F4A-A395-D9E9D018E5C8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EC5341-3097-D1EE-9C9D-23A4478E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D16F80-45E8-E19D-C1F0-318E39B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00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3C6AD-17E0-EC36-00FF-EA323E12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297DB-D56D-A735-72F8-7315FA97B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EF5F55-BAA3-2956-EDA2-4AC4D3F8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905-8B7D-4731-A27D-CF7129D030F5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6CB427-9203-A698-D1E3-1719CCBE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744C68-C3DD-B91D-7C25-06DDCA5F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27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1D1CA-5DD8-68D5-C143-E1A13854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E3F59A-4503-4AFE-1B2C-F979ADA4B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4C23E9-A209-858A-5A3B-67DB3A28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6099-2F16-4733-9D95-991B2A6B0001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1C7BDA-BA90-18CE-E952-EA2D0530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F8E1B6-16B4-75C2-EDF0-0B5BBCC2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45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E8C2F-FAF1-D39B-0D1D-C165B6D0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05DFAA-FF47-DD02-B187-29DC1E2F7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1C5C12-B028-F4E5-F923-5C4B0FC81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EDC1D3-8D14-AD94-A598-6FFB4A0E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718-13FE-4BE2-A59C-5F07076431A5}" type="datetime1">
              <a:rPr lang="de-DE" smtClean="0"/>
              <a:t>17.04.2024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F503F7-BC9D-F3AD-097A-0601EC7D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6BED19-1E22-8034-A58F-24A00FFF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99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31AF8-C615-9BC8-C4B8-1A035522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6E76AF-7E43-FE5C-099E-37862F6CD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2018E3-E74E-FBA6-720B-BE8D57D88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7F248B1-AB20-A6E4-8423-43303FD9F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1106BF-84E8-B485-4038-CE6A26723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A14990-46A2-D9D8-0C17-F19AA6BF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83A5-4488-434C-AA54-3843A23AF617}" type="datetime1">
              <a:rPr lang="de-DE" smtClean="0"/>
              <a:t>17.04.2024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0A07E6-AFDE-F635-D332-9F77358F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3EA83E7-E36B-4E75-26C7-0A693916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04EA7-0DEB-F7FC-A471-703EFFB1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A8FB93-EB61-CC99-8BCA-D5A028A8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D5F0-55CF-417C-846F-89B05C0EEE5A}" type="datetime1">
              <a:rPr lang="de-DE" smtClean="0"/>
              <a:t>17.04.2024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FFEA1D-BC30-3B67-DC1A-9EEEAA40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E18A80-0015-0C3D-D47C-97A417F9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91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C2CF3C-183C-FBB2-A6E5-071C56F8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4055-28F7-46D7-90A4-5FF5AE8C3271}" type="datetime1">
              <a:rPr lang="de-DE" smtClean="0"/>
              <a:t>17.04.2024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222B85-1BE9-2D15-3CE9-871304A0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170D8C-F890-B587-E834-AE096EE3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77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0BA1B-D889-872C-1DDE-088DAF11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B5AAB-37B3-949F-1B3D-D3B8989B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232BEE-0F21-1C45-8A33-3B9CA0C0A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AB31AF-C1E9-D30A-9F0A-8527B956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2E84-D6F5-41E0-8FA7-627D1E072835}" type="datetime1">
              <a:rPr lang="de-DE" smtClean="0"/>
              <a:t>17.04.2024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423893-BD0D-CE75-BC69-8C7449B3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AFEF04-44EB-5213-F073-E73840F0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26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4C348-ADB0-57F7-83A7-0E999CDF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F922C7-719B-209E-7449-C496E76CA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333A96-AFA3-DFE4-FF2C-F5BC00FA1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7C9261-56AE-AAD2-8A2A-7ADA60AE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79B2-2A3A-467F-BC5E-B8966AC2BC66}" type="datetime1">
              <a:rPr lang="de-DE" smtClean="0"/>
              <a:t>17.04.2024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9E7429-79EF-B64F-B2F8-468297B6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57D4FE-A11C-93D5-E84B-99335312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47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B54E52F-D899-A91B-8313-F023EFDD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4215E0-4B06-0211-1305-CD86A13E1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666828-9802-AFA4-BAAA-664D0C79D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1759-A03F-4B6E-8042-9FE579F69C26}" type="datetime1">
              <a:rPr lang="de-DE" smtClean="0"/>
              <a:t>17.04.2024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0BDF0F-2E74-42C3-D46D-A376287F9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79B279-01ED-C06F-F755-4F402A858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7DD0-EB01-4419-A5E7-1AE2E29B49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58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1C61A-7A1A-AAC4-92AB-6EFBF6735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Tiere in der Bibel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D3C21A-4AB1-8AC9-B968-7C92A65E8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Arche und Haustiere</a:t>
            </a:r>
          </a:p>
        </p:txBody>
      </p:sp>
    </p:spTree>
    <p:extLst>
      <p:ext uri="{BB962C8B-B14F-4D97-AF65-F5344CB8AC3E}">
        <p14:creationId xmlns:p14="http://schemas.microsoft.com/office/powerpoint/2010/main" val="95327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ntwurf, Lineart, Zeichnung, Darstellung enthält.&#10;&#10;Automatisch generierte Beschreibung">
            <a:extLst>
              <a:ext uri="{FF2B5EF4-FFF2-40B4-BE49-F238E27FC236}">
                <a16:creationId xmlns:a16="http://schemas.microsoft.com/office/drawing/2014/main" id="{43D72453-C33D-2792-7DFF-DF44E3F16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3747" y="-1006787"/>
            <a:ext cx="6835785" cy="884936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C3F60-430A-3952-EC26-58A11E73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3568901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A7E457-620B-8F08-B295-97358504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06" y="0"/>
            <a:ext cx="9656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4D9115C-FFBA-F01A-A9DC-DF06270A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2" y="0"/>
            <a:ext cx="9579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1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ntwurf, Zeichnung, Lineart, Clipart enthält.&#10;&#10;Automatisch generierte Beschreibung">
            <a:extLst>
              <a:ext uri="{FF2B5EF4-FFF2-40B4-BE49-F238E27FC236}">
                <a16:creationId xmlns:a16="http://schemas.microsoft.com/office/drawing/2014/main" id="{DE119E4C-1DB6-C941-A9E3-A17855ECB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6689" y="-1368973"/>
            <a:ext cx="6784633" cy="959594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A9B66F-9B1F-7AC0-C97C-20AAB216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148734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6C0A0E-4BEB-FC25-DE78-B75E7F965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5577" y="2607093"/>
            <a:ext cx="4258513" cy="324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DB852E-F8ED-2D0F-4866-13399E13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049" y="1964931"/>
            <a:ext cx="3237257" cy="42614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6BFABF-E6B5-F4F9-1DE0-61652DE8A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240" y="2986404"/>
            <a:ext cx="2488319" cy="32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E0E864A-3DDD-2C2E-9276-6BEEA6AB8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093" y="2872818"/>
            <a:ext cx="2025001" cy="3240000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0FB6865-C9C0-4AA9-D1BC-3B363BB4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396793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07FFA00-6876-E09B-FD65-DCD4F2183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53167" y="1981489"/>
            <a:ext cx="6767133" cy="28854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296B6A-D597-2EA7-ED37-D4AB4177F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48493" y="1936385"/>
            <a:ext cx="6758210" cy="28854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7F15C0-DA9B-7684-06D7-CD4F6941D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298" y="1153144"/>
            <a:ext cx="2830520" cy="50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90438F-DAB8-2B49-7F51-A569DECC6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203" y="1153144"/>
            <a:ext cx="216968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D8B364-90ED-85B3-E901-14C34978F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8" y="320444"/>
            <a:ext cx="2547101" cy="65375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9169AF-FD88-CD88-0CFE-123E11E29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908" y="1439412"/>
            <a:ext cx="2564523" cy="54185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810D6BA-FD1E-E20C-F2D9-5A571F5FC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95725" y="4444153"/>
            <a:ext cx="3387693" cy="14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69B288F-83DD-E2C1-83A4-3441E5A42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092" y="3189679"/>
            <a:ext cx="1440000" cy="36683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03DACC1-231E-CE86-B679-42EFBB21D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3618" y="266993"/>
            <a:ext cx="1695914" cy="37460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6709F93-0840-DCDB-D9D9-18E4C76EA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0118" y="145483"/>
            <a:ext cx="1817959" cy="33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9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872DE8-060B-F840-8A02-FC6C3699C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38" y="2824205"/>
            <a:ext cx="2273121" cy="39208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0CEF17-B7FA-2D23-6DCA-12DFD49E2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818" y="1934044"/>
            <a:ext cx="2951388" cy="44223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6444117-E3D3-0031-9045-5A9D6FDF1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59" y="463810"/>
            <a:ext cx="1995000" cy="14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8D578A-8BDA-64F7-9582-5F071E5F3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226" y="463810"/>
            <a:ext cx="2017724" cy="144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A51C266-0FBA-3E4B-A943-22B1A9FE8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906" y="463810"/>
            <a:ext cx="3599997" cy="108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CEE0223-55F2-6FCA-CE26-E57BFA972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8917" y="463810"/>
            <a:ext cx="2027546" cy="108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4F6D3D7-E116-24B2-06D8-5623FFAAC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1036" y="3057374"/>
            <a:ext cx="1418543" cy="252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E7E0A69-A845-4A02-9777-7C9C8C7B6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8917" y="2735657"/>
            <a:ext cx="1418543" cy="2520000"/>
          </a:xfrm>
          <a:prstGeom prst="rect">
            <a:avLst/>
          </a:prstGeom>
        </p:spPr>
      </p:pic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72985D4E-5150-0418-0708-68309F8A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Natascha Luther, Zeichnungen; 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149090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885256-CAE9-916A-2187-AD0F0DD56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33633" y="1715712"/>
            <a:ext cx="5570608" cy="42610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640F6E-44D2-BCC5-4F5A-F5ABC0F41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042" y="596350"/>
            <a:ext cx="4567843" cy="5760000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3A9689-CD2D-38CF-AC1F-04CCDB00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292126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0199E4-BAA5-44FB-EE59-461E3462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8378" y="1599438"/>
            <a:ext cx="2260800" cy="468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03078F-9892-3AF1-8028-30727E565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61" y="1676350"/>
            <a:ext cx="2184939" cy="46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5634F9E-C021-1E7D-15F2-EE9E7E38E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524" y="2458553"/>
            <a:ext cx="2627696" cy="38208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ABE87A6-40CF-D233-98CD-5C0301D5B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346" y="189000"/>
            <a:ext cx="2811176" cy="3240000"/>
          </a:xfrm>
          <a:prstGeom prst="rect">
            <a:avLst/>
          </a:prstGeom>
        </p:spPr>
      </p:pic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B87A47E-DFF4-5A5F-F07A-B99E0DB2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100222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A39F5C7-79D5-0B64-5952-2DD1D12F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44" y="2343847"/>
            <a:ext cx="1941573" cy="43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BCC16A3-3300-AF19-6AC7-D36E9359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6153" y="207291"/>
            <a:ext cx="2083464" cy="180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C905F0-75B1-7016-9DFA-ED66334B6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267991" y="3536165"/>
            <a:ext cx="1858642" cy="25742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EACCCBB-7FD7-4BFE-DD33-CFEF6CE15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221" y="222074"/>
            <a:ext cx="1361497" cy="28728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9293626-388A-E6EC-669E-E7EE34A87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798" y="136525"/>
            <a:ext cx="4294158" cy="6650709"/>
          </a:xfrm>
          <a:prstGeom prst="rect">
            <a:avLst/>
          </a:prstGeom>
        </p:spPr>
      </p:pic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BFE30F62-449C-435B-88F5-2DC777F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118634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EEB87A-595F-49FC-243A-36F8819AF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491" y="619802"/>
            <a:ext cx="3338303" cy="50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2B7C70F-FBE0-9F22-F79E-CEE380E58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794" y="1492739"/>
            <a:ext cx="2230345" cy="50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AA8CC6-91A4-BAC7-3B45-057F82220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59" y="1492739"/>
            <a:ext cx="4063873" cy="50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C3EFAA2-70C4-C02E-90DF-282C43823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7" y="1202466"/>
            <a:ext cx="2328874" cy="5035732"/>
          </a:xfrm>
          <a:prstGeom prst="rect">
            <a:avLst/>
          </a:prstGeom>
        </p:spPr>
      </p:pic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F87E416-7B69-A76C-93B8-89407AA7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209269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54937a1-cd26-4741-abce-0108f1e3d104}" enabled="0" method="" siteId="{c54937a1-cd26-4741-abce-0108f1e3d10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Breitbild</PresentationFormat>
  <Paragraphs>10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Tiere in der Bibel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Tiere in der Bibel</dc:title>
  <dc:creator>Brauckhoff, Beate</dc:creator>
  <cp:lastModifiedBy>Brauckhoff, Beate</cp:lastModifiedBy>
  <cp:revision>1</cp:revision>
  <cp:lastPrinted>2024-04-14T11:48:46Z</cp:lastPrinted>
  <dcterms:created xsi:type="dcterms:W3CDTF">2024-04-12T10:25:45Z</dcterms:created>
  <dcterms:modified xsi:type="dcterms:W3CDTF">2024-04-17T05:20:25Z</dcterms:modified>
</cp:coreProperties>
</file>