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3" r:id="rId12"/>
    <p:sldId id="264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05E71D-3A31-4FBE-81EC-F3BD45A76B85}" v="1" dt="2024-04-18T09:36:53.2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uckhoff, Beate" userId="a201537c-ca13-4e42-95a2-a584267c96f4" providerId="ADAL" clId="{FE05E71D-3A31-4FBE-81EC-F3BD45A76B85}"/>
    <pc:docChg chg="custSel modSld">
      <pc:chgData name="Brauckhoff, Beate" userId="a201537c-ca13-4e42-95a2-a584267c96f4" providerId="ADAL" clId="{FE05E71D-3A31-4FBE-81EC-F3BD45A76B85}" dt="2024-04-18T09:40:40.837" v="42" actId="21"/>
      <pc:docMkLst>
        <pc:docMk/>
      </pc:docMkLst>
      <pc:sldChg chg="modSp mod">
        <pc:chgData name="Brauckhoff, Beate" userId="a201537c-ca13-4e42-95a2-a584267c96f4" providerId="ADAL" clId="{FE05E71D-3A31-4FBE-81EC-F3BD45A76B85}" dt="2024-04-18T09:38:49.840" v="24" actId="20577"/>
        <pc:sldMkLst>
          <pc:docMk/>
          <pc:sldMk cId="1660365542" sldId="257"/>
        </pc:sldMkLst>
        <pc:spChg chg="mod">
          <ac:chgData name="Brauckhoff, Beate" userId="a201537c-ca13-4e42-95a2-a584267c96f4" providerId="ADAL" clId="{FE05E71D-3A31-4FBE-81EC-F3BD45A76B85}" dt="2024-04-18T09:38:49.840" v="24" actId="20577"/>
          <ac:spMkLst>
            <pc:docMk/>
            <pc:sldMk cId="1660365542" sldId="257"/>
            <ac:spMk id="2" creationId="{9B44425D-4710-DE74-B820-E87889FF3495}"/>
          </ac:spMkLst>
        </pc:spChg>
        <pc:picChg chg="mod">
          <ac:chgData name="Brauckhoff, Beate" userId="a201537c-ca13-4e42-95a2-a584267c96f4" providerId="ADAL" clId="{FE05E71D-3A31-4FBE-81EC-F3BD45A76B85}" dt="2024-04-18T09:37:07.521" v="0" actId="1076"/>
          <ac:picMkLst>
            <pc:docMk/>
            <pc:sldMk cId="1660365542" sldId="257"/>
            <ac:picMk id="3" creationId="{98BCF372-8535-4B00-20B7-1CC454FA7CA0}"/>
          </ac:picMkLst>
        </pc:picChg>
        <pc:picChg chg="mod">
          <ac:chgData name="Brauckhoff, Beate" userId="a201537c-ca13-4e42-95a2-a584267c96f4" providerId="ADAL" clId="{FE05E71D-3A31-4FBE-81EC-F3BD45A76B85}" dt="2024-04-18T09:37:09.674" v="1" actId="1076"/>
          <ac:picMkLst>
            <pc:docMk/>
            <pc:sldMk cId="1660365542" sldId="257"/>
            <ac:picMk id="5" creationId="{971462D0-8E38-2A2F-36D5-14827307DFC3}"/>
          </ac:picMkLst>
        </pc:picChg>
        <pc:picChg chg="mod">
          <ac:chgData name="Brauckhoff, Beate" userId="a201537c-ca13-4e42-95a2-a584267c96f4" providerId="ADAL" clId="{FE05E71D-3A31-4FBE-81EC-F3BD45A76B85}" dt="2024-04-18T09:37:17.482" v="3" actId="1076"/>
          <ac:picMkLst>
            <pc:docMk/>
            <pc:sldMk cId="1660365542" sldId="257"/>
            <ac:picMk id="7" creationId="{059B5BFD-BF5F-0772-9F85-DDCD64614379}"/>
          </ac:picMkLst>
        </pc:picChg>
        <pc:picChg chg="mod">
          <ac:chgData name="Brauckhoff, Beate" userId="a201537c-ca13-4e42-95a2-a584267c96f4" providerId="ADAL" clId="{FE05E71D-3A31-4FBE-81EC-F3BD45A76B85}" dt="2024-04-18T09:37:13.721" v="2" actId="1076"/>
          <ac:picMkLst>
            <pc:docMk/>
            <pc:sldMk cId="1660365542" sldId="257"/>
            <ac:picMk id="8" creationId="{05FB2A3B-025D-A2FF-4B6F-1B1809E93123}"/>
          </ac:picMkLst>
        </pc:picChg>
      </pc:sldChg>
      <pc:sldChg chg="modSp mod">
        <pc:chgData name="Brauckhoff, Beate" userId="a201537c-ca13-4e42-95a2-a584267c96f4" providerId="ADAL" clId="{FE05E71D-3A31-4FBE-81EC-F3BD45A76B85}" dt="2024-04-18T09:38:59.105" v="25" actId="20577"/>
        <pc:sldMkLst>
          <pc:docMk/>
          <pc:sldMk cId="816444009" sldId="258"/>
        </pc:sldMkLst>
        <pc:spChg chg="mod">
          <ac:chgData name="Brauckhoff, Beate" userId="a201537c-ca13-4e42-95a2-a584267c96f4" providerId="ADAL" clId="{FE05E71D-3A31-4FBE-81EC-F3BD45A76B85}" dt="2024-04-18T09:38:59.105" v="25" actId="20577"/>
          <ac:spMkLst>
            <pc:docMk/>
            <pc:sldMk cId="816444009" sldId="258"/>
            <ac:spMk id="2" creationId="{04646041-C70A-F067-4B34-BEA3E72F692E}"/>
          </ac:spMkLst>
        </pc:spChg>
        <pc:picChg chg="mod">
          <ac:chgData name="Brauckhoff, Beate" userId="a201537c-ca13-4e42-95a2-a584267c96f4" providerId="ADAL" clId="{FE05E71D-3A31-4FBE-81EC-F3BD45A76B85}" dt="2024-04-18T09:37:34.821" v="6" actId="1076"/>
          <ac:picMkLst>
            <pc:docMk/>
            <pc:sldMk cId="816444009" sldId="258"/>
            <ac:picMk id="5" creationId="{EA230F30-4890-EF18-7492-E2111740CEEC}"/>
          </ac:picMkLst>
        </pc:picChg>
        <pc:picChg chg="mod">
          <ac:chgData name="Brauckhoff, Beate" userId="a201537c-ca13-4e42-95a2-a584267c96f4" providerId="ADAL" clId="{FE05E71D-3A31-4FBE-81EC-F3BD45A76B85}" dt="2024-04-18T09:37:37.074" v="7" actId="1076"/>
          <ac:picMkLst>
            <pc:docMk/>
            <pc:sldMk cId="816444009" sldId="258"/>
            <ac:picMk id="6" creationId="{8F712AC0-3FCF-8682-7A39-B5656D6F7F99}"/>
          </ac:picMkLst>
        </pc:picChg>
      </pc:sldChg>
      <pc:sldChg chg="modSp mod">
        <pc:chgData name="Brauckhoff, Beate" userId="a201537c-ca13-4e42-95a2-a584267c96f4" providerId="ADAL" clId="{FE05E71D-3A31-4FBE-81EC-F3BD45A76B85}" dt="2024-04-18T09:39:05.110" v="26" actId="20577"/>
        <pc:sldMkLst>
          <pc:docMk/>
          <pc:sldMk cId="158332268" sldId="259"/>
        </pc:sldMkLst>
        <pc:spChg chg="mod">
          <ac:chgData name="Brauckhoff, Beate" userId="a201537c-ca13-4e42-95a2-a584267c96f4" providerId="ADAL" clId="{FE05E71D-3A31-4FBE-81EC-F3BD45A76B85}" dt="2024-04-18T09:39:05.110" v="26" actId="20577"/>
          <ac:spMkLst>
            <pc:docMk/>
            <pc:sldMk cId="158332268" sldId="259"/>
            <ac:spMk id="2" creationId="{898DC77A-F184-F954-57A6-573EF00AE03C}"/>
          </ac:spMkLst>
        </pc:spChg>
        <pc:picChg chg="mod">
          <ac:chgData name="Brauckhoff, Beate" userId="a201537c-ca13-4e42-95a2-a584267c96f4" providerId="ADAL" clId="{FE05E71D-3A31-4FBE-81EC-F3BD45A76B85}" dt="2024-04-18T09:37:43.286" v="9" actId="1076"/>
          <ac:picMkLst>
            <pc:docMk/>
            <pc:sldMk cId="158332268" sldId="259"/>
            <ac:picMk id="3" creationId="{5EB7C6FC-7C0E-3F71-1982-13E65072F86E}"/>
          </ac:picMkLst>
        </pc:picChg>
        <pc:picChg chg="mod">
          <ac:chgData name="Brauckhoff, Beate" userId="a201537c-ca13-4e42-95a2-a584267c96f4" providerId="ADAL" clId="{FE05E71D-3A31-4FBE-81EC-F3BD45A76B85}" dt="2024-04-18T09:37:44.904" v="10" actId="1076"/>
          <ac:picMkLst>
            <pc:docMk/>
            <pc:sldMk cId="158332268" sldId="259"/>
            <ac:picMk id="7" creationId="{6411A41A-D021-5568-BF4E-58118EE5967B}"/>
          </ac:picMkLst>
        </pc:picChg>
        <pc:picChg chg="mod">
          <ac:chgData name="Brauckhoff, Beate" userId="a201537c-ca13-4e42-95a2-a584267c96f4" providerId="ADAL" clId="{FE05E71D-3A31-4FBE-81EC-F3BD45A76B85}" dt="2024-04-18T09:37:41.552" v="8" actId="1076"/>
          <ac:picMkLst>
            <pc:docMk/>
            <pc:sldMk cId="158332268" sldId="259"/>
            <ac:picMk id="9" creationId="{FD2D10B1-54F0-B8F5-2E74-E73AD7DAF823}"/>
          </ac:picMkLst>
        </pc:picChg>
      </pc:sldChg>
      <pc:sldChg chg="modSp mod">
        <pc:chgData name="Brauckhoff, Beate" userId="a201537c-ca13-4e42-95a2-a584267c96f4" providerId="ADAL" clId="{FE05E71D-3A31-4FBE-81EC-F3BD45A76B85}" dt="2024-04-18T09:39:12.870" v="27" actId="20577"/>
        <pc:sldMkLst>
          <pc:docMk/>
          <pc:sldMk cId="2910641266" sldId="260"/>
        </pc:sldMkLst>
        <pc:spChg chg="mod">
          <ac:chgData name="Brauckhoff, Beate" userId="a201537c-ca13-4e42-95a2-a584267c96f4" providerId="ADAL" clId="{FE05E71D-3A31-4FBE-81EC-F3BD45A76B85}" dt="2024-04-18T09:39:12.870" v="27" actId="20577"/>
          <ac:spMkLst>
            <pc:docMk/>
            <pc:sldMk cId="2910641266" sldId="260"/>
            <ac:spMk id="2" creationId="{B3814CC2-3E64-9D46-40EA-4F144B67BC59}"/>
          </ac:spMkLst>
        </pc:spChg>
        <pc:picChg chg="mod">
          <ac:chgData name="Brauckhoff, Beate" userId="a201537c-ca13-4e42-95a2-a584267c96f4" providerId="ADAL" clId="{FE05E71D-3A31-4FBE-81EC-F3BD45A76B85}" dt="2024-04-18T09:37:52.320" v="11" actId="1076"/>
          <ac:picMkLst>
            <pc:docMk/>
            <pc:sldMk cId="2910641266" sldId="260"/>
            <ac:picMk id="3" creationId="{BCB4C375-59EF-EFF0-69BC-AB22145E647E}"/>
          </ac:picMkLst>
        </pc:picChg>
        <pc:picChg chg="mod">
          <ac:chgData name="Brauckhoff, Beate" userId="a201537c-ca13-4e42-95a2-a584267c96f4" providerId="ADAL" clId="{FE05E71D-3A31-4FBE-81EC-F3BD45A76B85}" dt="2024-04-18T09:37:56.984" v="12" actId="1076"/>
          <ac:picMkLst>
            <pc:docMk/>
            <pc:sldMk cId="2910641266" sldId="260"/>
            <ac:picMk id="5" creationId="{23C4E691-FFBA-08F1-828A-0F80163BE855}"/>
          </ac:picMkLst>
        </pc:picChg>
        <pc:picChg chg="mod">
          <ac:chgData name="Brauckhoff, Beate" userId="a201537c-ca13-4e42-95a2-a584267c96f4" providerId="ADAL" clId="{FE05E71D-3A31-4FBE-81EC-F3BD45A76B85}" dt="2024-04-18T09:38:00.105" v="13" actId="1076"/>
          <ac:picMkLst>
            <pc:docMk/>
            <pc:sldMk cId="2910641266" sldId="260"/>
            <ac:picMk id="9" creationId="{3C1199B3-36EE-CEF9-AABF-3865E5B431EF}"/>
          </ac:picMkLst>
        </pc:picChg>
      </pc:sldChg>
      <pc:sldChg chg="modSp mod">
        <pc:chgData name="Brauckhoff, Beate" userId="a201537c-ca13-4e42-95a2-a584267c96f4" providerId="ADAL" clId="{FE05E71D-3A31-4FBE-81EC-F3BD45A76B85}" dt="2024-04-18T09:38:42.642" v="23" actId="20577"/>
        <pc:sldMkLst>
          <pc:docMk/>
          <pc:sldMk cId="3073592571" sldId="261"/>
        </pc:sldMkLst>
        <pc:spChg chg="mod">
          <ac:chgData name="Brauckhoff, Beate" userId="a201537c-ca13-4e42-95a2-a584267c96f4" providerId="ADAL" clId="{FE05E71D-3A31-4FBE-81EC-F3BD45A76B85}" dt="2024-04-18T09:38:42.642" v="23" actId="20577"/>
          <ac:spMkLst>
            <pc:docMk/>
            <pc:sldMk cId="3073592571" sldId="261"/>
            <ac:spMk id="2" creationId="{89407038-9489-86EE-49B5-905176325FF2}"/>
          </ac:spMkLst>
        </pc:spChg>
        <pc:picChg chg="mod">
          <ac:chgData name="Brauckhoff, Beate" userId="a201537c-ca13-4e42-95a2-a584267c96f4" providerId="ADAL" clId="{FE05E71D-3A31-4FBE-81EC-F3BD45A76B85}" dt="2024-04-18T09:38:07.299" v="15" actId="1076"/>
          <ac:picMkLst>
            <pc:docMk/>
            <pc:sldMk cId="3073592571" sldId="261"/>
            <ac:picMk id="3" creationId="{8E7FBE6D-26D1-37B9-879F-CFE1326135B2}"/>
          </ac:picMkLst>
        </pc:picChg>
        <pc:picChg chg="mod">
          <ac:chgData name="Brauckhoff, Beate" userId="a201537c-ca13-4e42-95a2-a584267c96f4" providerId="ADAL" clId="{FE05E71D-3A31-4FBE-81EC-F3BD45A76B85}" dt="2024-04-18T09:38:16.268" v="19" actId="1076"/>
          <ac:picMkLst>
            <pc:docMk/>
            <pc:sldMk cId="3073592571" sldId="261"/>
            <ac:picMk id="5" creationId="{8290948E-748A-6CAF-C29C-85C6678D541E}"/>
          </ac:picMkLst>
        </pc:picChg>
        <pc:picChg chg="mod">
          <ac:chgData name="Brauckhoff, Beate" userId="a201537c-ca13-4e42-95a2-a584267c96f4" providerId="ADAL" clId="{FE05E71D-3A31-4FBE-81EC-F3BD45A76B85}" dt="2024-04-18T09:38:05.279" v="14" actId="1076"/>
          <ac:picMkLst>
            <pc:docMk/>
            <pc:sldMk cId="3073592571" sldId="261"/>
            <ac:picMk id="7" creationId="{4F3B0DC4-668A-9630-27EB-12FFF1FFF833}"/>
          </ac:picMkLst>
        </pc:picChg>
        <pc:picChg chg="mod">
          <ac:chgData name="Brauckhoff, Beate" userId="a201537c-ca13-4e42-95a2-a584267c96f4" providerId="ADAL" clId="{FE05E71D-3A31-4FBE-81EC-F3BD45A76B85}" dt="2024-04-18T09:38:15.150" v="18" actId="1076"/>
          <ac:picMkLst>
            <pc:docMk/>
            <pc:sldMk cId="3073592571" sldId="261"/>
            <ac:picMk id="9" creationId="{0AD2398F-210C-FFF1-6E67-0F59DC5425F0}"/>
          </ac:picMkLst>
        </pc:picChg>
      </pc:sldChg>
      <pc:sldChg chg="modSp mod">
        <pc:chgData name="Brauckhoff, Beate" userId="a201537c-ca13-4e42-95a2-a584267c96f4" providerId="ADAL" clId="{FE05E71D-3A31-4FBE-81EC-F3BD45A76B85}" dt="2024-04-18T09:38:34.775" v="22" actId="20577"/>
        <pc:sldMkLst>
          <pc:docMk/>
          <pc:sldMk cId="3345646899" sldId="262"/>
        </pc:sldMkLst>
        <pc:spChg chg="mod">
          <ac:chgData name="Brauckhoff, Beate" userId="a201537c-ca13-4e42-95a2-a584267c96f4" providerId="ADAL" clId="{FE05E71D-3A31-4FBE-81EC-F3BD45A76B85}" dt="2024-04-18T09:38:34.775" v="22" actId="20577"/>
          <ac:spMkLst>
            <pc:docMk/>
            <pc:sldMk cId="3345646899" sldId="262"/>
            <ac:spMk id="2" creationId="{E0F75EEF-6649-871E-A7BE-7A8C57125374}"/>
          </ac:spMkLst>
        </pc:spChg>
        <pc:picChg chg="mod">
          <ac:chgData name="Brauckhoff, Beate" userId="a201537c-ca13-4e42-95a2-a584267c96f4" providerId="ADAL" clId="{FE05E71D-3A31-4FBE-81EC-F3BD45A76B85}" dt="2024-04-18T09:38:28.400" v="20" actId="1076"/>
          <ac:picMkLst>
            <pc:docMk/>
            <pc:sldMk cId="3345646899" sldId="262"/>
            <ac:picMk id="17" creationId="{56D97150-763B-B8AC-2551-F7FF98BD9101}"/>
          </ac:picMkLst>
        </pc:picChg>
        <pc:picChg chg="mod">
          <ac:chgData name="Brauckhoff, Beate" userId="a201537c-ca13-4e42-95a2-a584267c96f4" providerId="ADAL" clId="{FE05E71D-3A31-4FBE-81EC-F3BD45A76B85}" dt="2024-04-18T09:38:30.003" v="21" actId="1076"/>
          <ac:picMkLst>
            <pc:docMk/>
            <pc:sldMk cId="3345646899" sldId="262"/>
            <ac:picMk id="19" creationId="{B6A0602F-02EA-7475-3057-3E354C4462CE}"/>
          </ac:picMkLst>
        </pc:picChg>
      </pc:sldChg>
      <pc:sldChg chg="delSp modSp mod">
        <pc:chgData name="Brauckhoff, Beate" userId="a201537c-ca13-4e42-95a2-a584267c96f4" providerId="ADAL" clId="{FE05E71D-3A31-4FBE-81EC-F3BD45A76B85}" dt="2024-04-18T09:40:30.778" v="40" actId="21"/>
        <pc:sldMkLst>
          <pc:docMk/>
          <pc:sldMk cId="1470520386" sldId="263"/>
        </pc:sldMkLst>
        <pc:spChg chg="del mod">
          <ac:chgData name="Brauckhoff, Beate" userId="a201537c-ca13-4e42-95a2-a584267c96f4" providerId="ADAL" clId="{FE05E71D-3A31-4FBE-81EC-F3BD45A76B85}" dt="2024-04-18T09:40:30.778" v="40" actId="21"/>
          <ac:spMkLst>
            <pc:docMk/>
            <pc:sldMk cId="1470520386" sldId="263"/>
            <ac:spMk id="2" creationId="{17A23CA3-C3EB-C9CC-C056-5C1130B4ECD9}"/>
          </ac:spMkLst>
        </pc:spChg>
        <pc:picChg chg="mod">
          <ac:chgData name="Brauckhoff, Beate" userId="a201537c-ca13-4e42-95a2-a584267c96f4" providerId="ADAL" clId="{FE05E71D-3A31-4FBE-81EC-F3BD45A76B85}" dt="2024-04-18T09:40:23.331" v="38" actId="1076"/>
          <ac:picMkLst>
            <pc:docMk/>
            <pc:sldMk cId="1470520386" sldId="263"/>
            <ac:picMk id="3" creationId="{69C799D3-899C-9CEF-C97D-BFC2151C6EEB}"/>
          </ac:picMkLst>
        </pc:picChg>
      </pc:sldChg>
      <pc:sldChg chg="delSp modSp mod">
        <pc:chgData name="Brauckhoff, Beate" userId="a201537c-ca13-4e42-95a2-a584267c96f4" providerId="ADAL" clId="{FE05E71D-3A31-4FBE-81EC-F3BD45A76B85}" dt="2024-04-18T09:40:40.837" v="42" actId="21"/>
        <pc:sldMkLst>
          <pc:docMk/>
          <pc:sldMk cId="3697657003" sldId="264"/>
        </pc:sldMkLst>
        <pc:spChg chg="del mod">
          <ac:chgData name="Brauckhoff, Beate" userId="a201537c-ca13-4e42-95a2-a584267c96f4" providerId="ADAL" clId="{FE05E71D-3A31-4FBE-81EC-F3BD45A76B85}" dt="2024-04-18T09:40:40.837" v="42" actId="21"/>
          <ac:spMkLst>
            <pc:docMk/>
            <pc:sldMk cId="3697657003" sldId="264"/>
            <ac:spMk id="2" creationId="{88AEE42E-97FF-79E5-6FE4-04E933A7CC54}"/>
          </ac:spMkLst>
        </pc:spChg>
      </pc:sldChg>
      <pc:sldChg chg="modSp mod">
        <pc:chgData name="Brauckhoff, Beate" userId="a201537c-ca13-4e42-95a2-a584267c96f4" providerId="ADAL" clId="{FE05E71D-3A31-4FBE-81EC-F3BD45A76B85}" dt="2024-04-18T09:39:26.785" v="28" actId="20577"/>
        <pc:sldMkLst>
          <pc:docMk/>
          <pc:sldMk cId="1563355543" sldId="265"/>
        </pc:sldMkLst>
        <pc:spChg chg="mod">
          <ac:chgData name="Brauckhoff, Beate" userId="a201537c-ca13-4e42-95a2-a584267c96f4" providerId="ADAL" clId="{FE05E71D-3A31-4FBE-81EC-F3BD45A76B85}" dt="2024-04-18T09:39:26.785" v="28" actId="20577"/>
          <ac:spMkLst>
            <pc:docMk/>
            <pc:sldMk cId="1563355543" sldId="265"/>
            <ac:spMk id="2" creationId="{B8F4CF02-7E44-E0E7-5B16-F17A35075544}"/>
          </ac:spMkLst>
        </pc:spChg>
      </pc:sldChg>
      <pc:sldChg chg="modSp mod">
        <pc:chgData name="Brauckhoff, Beate" userId="a201537c-ca13-4e42-95a2-a584267c96f4" providerId="ADAL" clId="{FE05E71D-3A31-4FBE-81EC-F3BD45A76B85}" dt="2024-04-18T09:39:36.952" v="30" actId="1076"/>
        <pc:sldMkLst>
          <pc:docMk/>
          <pc:sldMk cId="1996573519" sldId="266"/>
        </pc:sldMkLst>
        <pc:spChg chg="mod">
          <ac:chgData name="Brauckhoff, Beate" userId="a201537c-ca13-4e42-95a2-a584267c96f4" providerId="ADAL" clId="{FE05E71D-3A31-4FBE-81EC-F3BD45A76B85}" dt="2024-04-18T09:39:33.395" v="29" actId="20577"/>
          <ac:spMkLst>
            <pc:docMk/>
            <pc:sldMk cId="1996573519" sldId="266"/>
            <ac:spMk id="3" creationId="{BEA1DD7A-B859-4D6D-CDAF-E79E47A286EF}"/>
          </ac:spMkLst>
        </pc:spChg>
        <pc:picChg chg="mod">
          <ac:chgData name="Brauckhoff, Beate" userId="a201537c-ca13-4e42-95a2-a584267c96f4" providerId="ADAL" clId="{FE05E71D-3A31-4FBE-81EC-F3BD45A76B85}" dt="2024-04-18T09:39:36.952" v="30" actId="1076"/>
          <ac:picMkLst>
            <pc:docMk/>
            <pc:sldMk cId="1996573519" sldId="266"/>
            <ac:picMk id="12" creationId="{14E75788-35FE-AD81-B5F1-6220082C911C}"/>
          </ac:picMkLst>
        </pc:picChg>
      </pc:sldChg>
      <pc:sldChg chg="modSp mod">
        <pc:chgData name="Brauckhoff, Beate" userId="a201537c-ca13-4e42-95a2-a584267c96f4" providerId="ADAL" clId="{FE05E71D-3A31-4FBE-81EC-F3BD45A76B85}" dt="2024-04-18T09:40:05.825" v="36" actId="1076"/>
        <pc:sldMkLst>
          <pc:docMk/>
          <pc:sldMk cId="977195821" sldId="267"/>
        </pc:sldMkLst>
        <pc:spChg chg="mod">
          <ac:chgData name="Brauckhoff, Beate" userId="a201537c-ca13-4e42-95a2-a584267c96f4" providerId="ADAL" clId="{FE05E71D-3A31-4FBE-81EC-F3BD45A76B85}" dt="2024-04-18T09:39:59.728" v="35" actId="20577"/>
          <ac:spMkLst>
            <pc:docMk/>
            <pc:sldMk cId="977195821" sldId="267"/>
            <ac:spMk id="2" creationId="{32AEA584-4C7B-8465-556A-A6D79F21C244}"/>
          </ac:spMkLst>
        </pc:spChg>
        <pc:picChg chg="mod">
          <ac:chgData name="Brauckhoff, Beate" userId="a201537c-ca13-4e42-95a2-a584267c96f4" providerId="ADAL" clId="{FE05E71D-3A31-4FBE-81EC-F3BD45A76B85}" dt="2024-04-18T09:39:45.756" v="32" actId="1076"/>
          <ac:picMkLst>
            <pc:docMk/>
            <pc:sldMk cId="977195821" sldId="267"/>
            <ac:picMk id="3" creationId="{490779E2-E60E-2124-E636-BB0AE2C6690B}"/>
          </ac:picMkLst>
        </pc:picChg>
        <pc:picChg chg="mod">
          <ac:chgData name="Brauckhoff, Beate" userId="a201537c-ca13-4e42-95a2-a584267c96f4" providerId="ADAL" clId="{FE05E71D-3A31-4FBE-81EC-F3BD45A76B85}" dt="2024-04-18T09:39:48.940" v="33" actId="1076"/>
          <ac:picMkLst>
            <pc:docMk/>
            <pc:sldMk cId="977195821" sldId="267"/>
            <ac:picMk id="5" creationId="{DA27504F-203A-B564-C5D4-EED46C90C322}"/>
          </ac:picMkLst>
        </pc:picChg>
        <pc:picChg chg="mod">
          <ac:chgData name="Brauckhoff, Beate" userId="a201537c-ca13-4e42-95a2-a584267c96f4" providerId="ADAL" clId="{FE05E71D-3A31-4FBE-81EC-F3BD45A76B85}" dt="2024-04-18T09:40:05.825" v="36" actId="1076"/>
          <ac:picMkLst>
            <pc:docMk/>
            <pc:sldMk cId="977195821" sldId="267"/>
            <ac:picMk id="13" creationId="{0996E2FB-8F72-3636-6982-75A2C94EDDF0}"/>
          </ac:picMkLst>
        </pc:picChg>
      </pc:sldChg>
    </pc:docChg>
  </pc:docChgLst>
  <pc:docChgLst>
    <pc:chgData name="Brauckhoff, Beate" userId="a201537c-ca13-4e42-95a2-a584267c96f4" providerId="ADAL" clId="{4BD4DEFB-C10D-486B-976D-9106941A33EB}"/>
    <pc:docChg chg="custSel addSld modSld">
      <pc:chgData name="Brauckhoff, Beate" userId="a201537c-ca13-4e42-95a2-a584267c96f4" providerId="ADAL" clId="{4BD4DEFB-C10D-486B-976D-9106941A33EB}" dt="2024-04-14T11:33:18.910" v="328" actId="1076"/>
      <pc:docMkLst>
        <pc:docMk/>
      </pc:docMkLst>
      <pc:sldChg chg="modSp mod">
        <pc:chgData name="Brauckhoff, Beate" userId="a201537c-ca13-4e42-95a2-a584267c96f4" providerId="ADAL" clId="{4BD4DEFB-C10D-486B-976D-9106941A33EB}" dt="2024-04-12T12:24:18.793" v="96" actId="20577"/>
        <pc:sldMkLst>
          <pc:docMk/>
          <pc:sldMk cId="131267946" sldId="256"/>
        </pc:sldMkLst>
        <pc:spChg chg="mod">
          <ac:chgData name="Brauckhoff, Beate" userId="a201537c-ca13-4e42-95a2-a584267c96f4" providerId="ADAL" clId="{4BD4DEFB-C10D-486B-976D-9106941A33EB}" dt="2024-04-12T12:24:18.793" v="96" actId="20577"/>
          <ac:spMkLst>
            <pc:docMk/>
            <pc:sldMk cId="131267946" sldId="256"/>
            <ac:spMk id="3" creationId="{5BB23182-B464-333F-EDC5-76F2967E1CD1}"/>
          </ac:spMkLst>
        </pc:spChg>
      </pc:sldChg>
      <pc:sldChg chg="addSp modSp mod">
        <pc:chgData name="Brauckhoff, Beate" userId="a201537c-ca13-4e42-95a2-a584267c96f4" providerId="ADAL" clId="{4BD4DEFB-C10D-486B-976D-9106941A33EB}" dt="2024-04-14T11:26:36.138" v="286" actId="1076"/>
        <pc:sldMkLst>
          <pc:docMk/>
          <pc:sldMk cId="1660365542" sldId="257"/>
        </pc:sldMkLst>
        <pc:picChg chg="add mod">
          <ac:chgData name="Brauckhoff, Beate" userId="a201537c-ca13-4e42-95a2-a584267c96f4" providerId="ADAL" clId="{4BD4DEFB-C10D-486B-976D-9106941A33EB}" dt="2024-04-14T11:26:36.138" v="286" actId="1076"/>
          <ac:picMkLst>
            <pc:docMk/>
            <pc:sldMk cId="1660365542" sldId="257"/>
            <ac:picMk id="7" creationId="{059B5BFD-BF5F-0772-9F85-DDCD64614379}"/>
          </ac:picMkLst>
        </pc:picChg>
        <pc:picChg chg="add mod">
          <ac:chgData name="Brauckhoff, Beate" userId="a201537c-ca13-4e42-95a2-a584267c96f4" providerId="ADAL" clId="{4BD4DEFB-C10D-486B-976D-9106941A33EB}" dt="2024-04-14T11:26:19.149" v="282" actId="1076"/>
          <ac:picMkLst>
            <pc:docMk/>
            <pc:sldMk cId="1660365542" sldId="257"/>
            <ac:picMk id="8" creationId="{05FB2A3B-025D-A2FF-4B6F-1B1809E93123}"/>
          </ac:picMkLst>
        </pc:picChg>
      </pc:sldChg>
      <pc:sldChg chg="addSp modSp mod">
        <pc:chgData name="Brauckhoff, Beate" userId="a201537c-ca13-4e42-95a2-a584267c96f4" providerId="ADAL" clId="{4BD4DEFB-C10D-486B-976D-9106941A33EB}" dt="2024-04-12T12:17:32.228" v="20" actId="1076"/>
        <pc:sldMkLst>
          <pc:docMk/>
          <pc:sldMk cId="816444009" sldId="258"/>
        </pc:sldMkLst>
        <pc:picChg chg="add mod">
          <ac:chgData name="Brauckhoff, Beate" userId="a201537c-ca13-4e42-95a2-a584267c96f4" providerId="ADAL" clId="{4BD4DEFB-C10D-486B-976D-9106941A33EB}" dt="2024-04-12T12:17:32.228" v="20" actId="1076"/>
          <ac:picMkLst>
            <pc:docMk/>
            <pc:sldMk cId="816444009" sldId="258"/>
            <ac:picMk id="6" creationId="{8F712AC0-3FCF-8682-7A39-B5656D6F7F99}"/>
          </ac:picMkLst>
        </pc:picChg>
      </pc:sldChg>
      <pc:sldChg chg="addSp delSp modSp mod">
        <pc:chgData name="Brauckhoff, Beate" userId="a201537c-ca13-4e42-95a2-a584267c96f4" providerId="ADAL" clId="{4BD4DEFB-C10D-486B-976D-9106941A33EB}" dt="2024-04-12T12:17:44.476" v="22" actId="1076"/>
        <pc:sldMkLst>
          <pc:docMk/>
          <pc:sldMk cId="158332268" sldId="259"/>
        </pc:sldMkLst>
        <pc:picChg chg="mod">
          <ac:chgData name="Brauckhoff, Beate" userId="a201537c-ca13-4e42-95a2-a584267c96f4" providerId="ADAL" clId="{4BD4DEFB-C10D-486B-976D-9106941A33EB}" dt="2024-04-12T12:17:41.185" v="21" actId="1076"/>
          <ac:picMkLst>
            <pc:docMk/>
            <pc:sldMk cId="158332268" sldId="259"/>
            <ac:picMk id="3" creationId="{5EB7C6FC-7C0E-3F71-1982-13E65072F86E}"/>
          </ac:picMkLst>
        </pc:picChg>
        <pc:picChg chg="del mod">
          <ac:chgData name="Brauckhoff, Beate" userId="a201537c-ca13-4e42-95a2-a584267c96f4" providerId="ADAL" clId="{4BD4DEFB-C10D-486B-976D-9106941A33EB}" dt="2024-04-12T12:17:24.043" v="18" actId="21"/>
          <ac:picMkLst>
            <pc:docMk/>
            <pc:sldMk cId="158332268" sldId="259"/>
            <ac:picMk id="5" creationId="{DE13416D-FAFC-EF13-45AA-3F186A5AF947}"/>
          </ac:picMkLst>
        </pc:picChg>
        <pc:picChg chg="add mod">
          <ac:chgData name="Brauckhoff, Beate" userId="a201537c-ca13-4e42-95a2-a584267c96f4" providerId="ADAL" clId="{4BD4DEFB-C10D-486B-976D-9106941A33EB}" dt="2024-04-12T12:16:58.849" v="13" actId="1076"/>
          <ac:picMkLst>
            <pc:docMk/>
            <pc:sldMk cId="158332268" sldId="259"/>
            <ac:picMk id="7" creationId="{6411A41A-D021-5568-BF4E-58118EE5967B}"/>
          </ac:picMkLst>
        </pc:picChg>
        <pc:picChg chg="add mod">
          <ac:chgData name="Brauckhoff, Beate" userId="a201537c-ca13-4e42-95a2-a584267c96f4" providerId="ADAL" clId="{4BD4DEFB-C10D-486B-976D-9106941A33EB}" dt="2024-04-12T12:17:44.476" v="22" actId="1076"/>
          <ac:picMkLst>
            <pc:docMk/>
            <pc:sldMk cId="158332268" sldId="259"/>
            <ac:picMk id="9" creationId="{FD2D10B1-54F0-B8F5-2E74-E73AD7DAF823}"/>
          </ac:picMkLst>
        </pc:picChg>
      </pc:sldChg>
      <pc:sldChg chg="addSp delSp modSp new mod">
        <pc:chgData name="Brauckhoff, Beate" userId="a201537c-ca13-4e42-95a2-a584267c96f4" providerId="ADAL" clId="{4BD4DEFB-C10D-486B-976D-9106941A33EB}" dt="2024-04-14T11:26:07.914" v="275" actId="21"/>
        <pc:sldMkLst>
          <pc:docMk/>
          <pc:sldMk cId="2910641266" sldId="260"/>
        </pc:sldMkLst>
        <pc:picChg chg="add mod">
          <ac:chgData name="Brauckhoff, Beate" userId="a201537c-ca13-4e42-95a2-a584267c96f4" providerId="ADAL" clId="{4BD4DEFB-C10D-486B-976D-9106941A33EB}" dt="2024-04-12T12:26:14.980" v="119" actId="1076"/>
          <ac:picMkLst>
            <pc:docMk/>
            <pc:sldMk cId="2910641266" sldId="260"/>
            <ac:picMk id="3" creationId="{BCB4C375-59EF-EFF0-69BC-AB22145E647E}"/>
          </ac:picMkLst>
        </pc:picChg>
        <pc:picChg chg="add mod">
          <ac:chgData name="Brauckhoff, Beate" userId="a201537c-ca13-4e42-95a2-a584267c96f4" providerId="ADAL" clId="{4BD4DEFB-C10D-486B-976D-9106941A33EB}" dt="2024-04-12T12:25:42.928" v="108" actId="14100"/>
          <ac:picMkLst>
            <pc:docMk/>
            <pc:sldMk cId="2910641266" sldId="260"/>
            <ac:picMk id="5" creationId="{23C4E691-FFBA-08F1-828A-0F80163BE855}"/>
          </ac:picMkLst>
        </pc:picChg>
        <pc:picChg chg="add del mod">
          <ac:chgData name="Brauckhoff, Beate" userId="a201537c-ca13-4e42-95a2-a584267c96f4" providerId="ADAL" clId="{4BD4DEFB-C10D-486B-976D-9106941A33EB}" dt="2024-04-14T11:26:07.914" v="275" actId="21"/>
          <ac:picMkLst>
            <pc:docMk/>
            <pc:sldMk cId="2910641266" sldId="260"/>
            <ac:picMk id="7" creationId="{0041EDFB-5B88-4DFD-23F2-1C5C7297B868}"/>
          </ac:picMkLst>
        </pc:picChg>
        <pc:picChg chg="add mod">
          <ac:chgData name="Brauckhoff, Beate" userId="a201537c-ca13-4e42-95a2-a584267c96f4" providerId="ADAL" clId="{4BD4DEFB-C10D-486B-976D-9106941A33EB}" dt="2024-04-12T12:25:34.359" v="106" actId="1076"/>
          <ac:picMkLst>
            <pc:docMk/>
            <pc:sldMk cId="2910641266" sldId="260"/>
            <ac:picMk id="9" creationId="{3C1199B3-36EE-CEF9-AABF-3865E5B431EF}"/>
          </ac:picMkLst>
        </pc:picChg>
      </pc:sldChg>
      <pc:sldChg chg="addSp modSp new mod">
        <pc:chgData name="Brauckhoff, Beate" userId="a201537c-ca13-4e42-95a2-a584267c96f4" providerId="ADAL" clId="{4BD4DEFB-C10D-486B-976D-9106941A33EB}" dt="2024-04-12T12:30:26.087" v="150" actId="1076"/>
        <pc:sldMkLst>
          <pc:docMk/>
          <pc:sldMk cId="3073592571" sldId="261"/>
        </pc:sldMkLst>
        <pc:picChg chg="add mod">
          <ac:chgData name="Brauckhoff, Beate" userId="a201537c-ca13-4e42-95a2-a584267c96f4" providerId="ADAL" clId="{4BD4DEFB-C10D-486B-976D-9106941A33EB}" dt="2024-04-12T12:29:54.285" v="140" actId="1076"/>
          <ac:picMkLst>
            <pc:docMk/>
            <pc:sldMk cId="3073592571" sldId="261"/>
            <ac:picMk id="3" creationId="{8E7FBE6D-26D1-37B9-879F-CFE1326135B2}"/>
          </ac:picMkLst>
        </pc:picChg>
        <pc:picChg chg="add mod">
          <ac:chgData name="Brauckhoff, Beate" userId="a201537c-ca13-4e42-95a2-a584267c96f4" providerId="ADAL" clId="{4BD4DEFB-C10D-486B-976D-9106941A33EB}" dt="2024-04-12T12:30:12.865" v="146" actId="14100"/>
          <ac:picMkLst>
            <pc:docMk/>
            <pc:sldMk cId="3073592571" sldId="261"/>
            <ac:picMk id="5" creationId="{8290948E-748A-6CAF-C29C-85C6678D541E}"/>
          </ac:picMkLst>
        </pc:picChg>
        <pc:picChg chg="add mod">
          <ac:chgData name="Brauckhoff, Beate" userId="a201537c-ca13-4e42-95a2-a584267c96f4" providerId="ADAL" clId="{4BD4DEFB-C10D-486B-976D-9106941A33EB}" dt="2024-04-12T12:29:33.385" v="137" actId="14100"/>
          <ac:picMkLst>
            <pc:docMk/>
            <pc:sldMk cId="3073592571" sldId="261"/>
            <ac:picMk id="7" creationId="{4F3B0DC4-668A-9630-27EB-12FFF1FFF833}"/>
          </ac:picMkLst>
        </pc:picChg>
        <pc:picChg chg="add mod">
          <ac:chgData name="Brauckhoff, Beate" userId="a201537c-ca13-4e42-95a2-a584267c96f4" providerId="ADAL" clId="{4BD4DEFB-C10D-486B-976D-9106941A33EB}" dt="2024-04-12T12:30:26.087" v="150" actId="1076"/>
          <ac:picMkLst>
            <pc:docMk/>
            <pc:sldMk cId="3073592571" sldId="261"/>
            <ac:picMk id="9" creationId="{0AD2398F-210C-FFF1-6E67-0F59DC5425F0}"/>
          </ac:picMkLst>
        </pc:picChg>
      </pc:sldChg>
      <pc:sldChg chg="addSp modSp new mod">
        <pc:chgData name="Brauckhoff, Beate" userId="a201537c-ca13-4e42-95a2-a584267c96f4" providerId="ADAL" clId="{4BD4DEFB-C10D-486B-976D-9106941A33EB}" dt="2024-04-12T12:41:48.944" v="204" actId="1076"/>
        <pc:sldMkLst>
          <pc:docMk/>
          <pc:sldMk cId="3345646899" sldId="262"/>
        </pc:sldMkLst>
        <pc:picChg chg="add mod">
          <ac:chgData name="Brauckhoff, Beate" userId="a201537c-ca13-4e42-95a2-a584267c96f4" providerId="ADAL" clId="{4BD4DEFB-C10D-486B-976D-9106941A33EB}" dt="2024-04-12T12:33:31.326" v="170" actId="1076"/>
          <ac:picMkLst>
            <pc:docMk/>
            <pc:sldMk cId="3345646899" sldId="262"/>
            <ac:picMk id="3" creationId="{207CB079-C298-5C6A-CC78-397A0D97CF0A}"/>
          </ac:picMkLst>
        </pc:picChg>
        <pc:picChg chg="add mod">
          <ac:chgData name="Brauckhoff, Beate" userId="a201537c-ca13-4e42-95a2-a584267c96f4" providerId="ADAL" clId="{4BD4DEFB-C10D-486B-976D-9106941A33EB}" dt="2024-04-12T12:33:19.265" v="167" actId="1076"/>
          <ac:picMkLst>
            <pc:docMk/>
            <pc:sldMk cId="3345646899" sldId="262"/>
            <ac:picMk id="5" creationId="{A920DCBA-3629-F562-99B6-F425925955CD}"/>
          </ac:picMkLst>
        </pc:picChg>
        <pc:picChg chg="add mod">
          <ac:chgData name="Brauckhoff, Beate" userId="a201537c-ca13-4e42-95a2-a584267c96f4" providerId="ADAL" clId="{4BD4DEFB-C10D-486B-976D-9106941A33EB}" dt="2024-04-12T12:33:17.860" v="166" actId="1076"/>
          <ac:picMkLst>
            <pc:docMk/>
            <pc:sldMk cId="3345646899" sldId="262"/>
            <ac:picMk id="7" creationId="{0C5E4932-A779-3075-8EF2-291EEEB1D748}"/>
          </ac:picMkLst>
        </pc:picChg>
        <pc:picChg chg="add mod">
          <ac:chgData name="Brauckhoff, Beate" userId="a201537c-ca13-4e42-95a2-a584267c96f4" providerId="ADAL" clId="{4BD4DEFB-C10D-486B-976D-9106941A33EB}" dt="2024-04-12T12:33:26.214" v="169" actId="1076"/>
          <ac:picMkLst>
            <pc:docMk/>
            <pc:sldMk cId="3345646899" sldId="262"/>
            <ac:picMk id="9" creationId="{4203A5C4-52B3-C87F-7C57-B643B0666DEF}"/>
          </ac:picMkLst>
        </pc:picChg>
        <pc:picChg chg="add mod">
          <ac:chgData name="Brauckhoff, Beate" userId="a201537c-ca13-4e42-95a2-a584267c96f4" providerId="ADAL" clId="{4BD4DEFB-C10D-486B-976D-9106941A33EB}" dt="2024-04-12T12:34:09.868" v="174" actId="1076"/>
          <ac:picMkLst>
            <pc:docMk/>
            <pc:sldMk cId="3345646899" sldId="262"/>
            <ac:picMk id="11" creationId="{6393F501-E1EA-B7A6-4527-17ECF1B81A21}"/>
          </ac:picMkLst>
        </pc:picChg>
        <pc:picChg chg="add mod">
          <ac:chgData name="Brauckhoff, Beate" userId="a201537c-ca13-4e42-95a2-a584267c96f4" providerId="ADAL" clId="{4BD4DEFB-C10D-486B-976D-9106941A33EB}" dt="2024-04-12T12:35:09.414" v="178" actId="1076"/>
          <ac:picMkLst>
            <pc:docMk/>
            <pc:sldMk cId="3345646899" sldId="262"/>
            <ac:picMk id="13" creationId="{098639C5-B309-ADB6-6CEB-0D5007AFFE80}"/>
          </ac:picMkLst>
        </pc:picChg>
        <pc:picChg chg="add mod">
          <ac:chgData name="Brauckhoff, Beate" userId="a201537c-ca13-4e42-95a2-a584267c96f4" providerId="ADAL" clId="{4BD4DEFB-C10D-486B-976D-9106941A33EB}" dt="2024-04-12T12:41:03.003" v="198" actId="1076"/>
          <ac:picMkLst>
            <pc:docMk/>
            <pc:sldMk cId="3345646899" sldId="262"/>
            <ac:picMk id="15" creationId="{C8B3120E-110B-2A8E-42E0-F12BB204D4C0}"/>
          </ac:picMkLst>
        </pc:picChg>
        <pc:picChg chg="add mod">
          <ac:chgData name="Brauckhoff, Beate" userId="a201537c-ca13-4e42-95a2-a584267c96f4" providerId="ADAL" clId="{4BD4DEFB-C10D-486B-976D-9106941A33EB}" dt="2024-04-12T12:37:50.990" v="189" actId="1076"/>
          <ac:picMkLst>
            <pc:docMk/>
            <pc:sldMk cId="3345646899" sldId="262"/>
            <ac:picMk id="17" creationId="{56D97150-763B-B8AC-2551-F7FF98BD9101}"/>
          </ac:picMkLst>
        </pc:picChg>
        <pc:picChg chg="add mod">
          <ac:chgData name="Brauckhoff, Beate" userId="a201537c-ca13-4e42-95a2-a584267c96f4" providerId="ADAL" clId="{4BD4DEFB-C10D-486B-976D-9106941A33EB}" dt="2024-04-12T12:38:45.069" v="195" actId="1076"/>
          <ac:picMkLst>
            <pc:docMk/>
            <pc:sldMk cId="3345646899" sldId="262"/>
            <ac:picMk id="19" creationId="{B6A0602F-02EA-7475-3057-3E354C4462CE}"/>
          </ac:picMkLst>
        </pc:picChg>
        <pc:picChg chg="add mod">
          <ac:chgData name="Brauckhoff, Beate" userId="a201537c-ca13-4e42-95a2-a584267c96f4" providerId="ADAL" clId="{4BD4DEFB-C10D-486B-976D-9106941A33EB}" dt="2024-04-12T12:41:48.944" v="204" actId="1076"/>
          <ac:picMkLst>
            <pc:docMk/>
            <pc:sldMk cId="3345646899" sldId="262"/>
            <ac:picMk id="21" creationId="{1E23D298-8358-59BF-244F-D2400079EF2B}"/>
          </ac:picMkLst>
        </pc:picChg>
      </pc:sldChg>
      <pc:sldChg chg="addSp modSp new mod">
        <pc:chgData name="Brauckhoff, Beate" userId="a201537c-ca13-4e42-95a2-a584267c96f4" providerId="ADAL" clId="{4BD4DEFB-C10D-486B-976D-9106941A33EB}" dt="2024-04-12T12:42:38.019" v="214" actId="1076"/>
        <pc:sldMkLst>
          <pc:docMk/>
          <pc:sldMk cId="1470520386" sldId="263"/>
        </pc:sldMkLst>
        <pc:picChg chg="add mod">
          <ac:chgData name="Brauckhoff, Beate" userId="a201537c-ca13-4e42-95a2-a584267c96f4" providerId="ADAL" clId="{4BD4DEFB-C10D-486B-976D-9106941A33EB}" dt="2024-04-12T12:42:38.019" v="214" actId="1076"/>
          <ac:picMkLst>
            <pc:docMk/>
            <pc:sldMk cId="1470520386" sldId="263"/>
            <ac:picMk id="3" creationId="{69C799D3-899C-9CEF-C97D-BFC2151C6EEB}"/>
          </ac:picMkLst>
        </pc:picChg>
      </pc:sldChg>
      <pc:sldChg chg="addSp modSp new mod">
        <pc:chgData name="Brauckhoff, Beate" userId="a201537c-ca13-4e42-95a2-a584267c96f4" providerId="ADAL" clId="{4BD4DEFB-C10D-486B-976D-9106941A33EB}" dt="2024-04-12T12:43:15.820" v="223" actId="1076"/>
        <pc:sldMkLst>
          <pc:docMk/>
          <pc:sldMk cId="3697657003" sldId="264"/>
        </pc:sldMkLst>
        <pc:picChg chg="add mod">
          <ac:chgData name="Brauckhoff, Beate" userId="a201537c-ca13-4e42-95a2-a584267c96f4" providerId="ADAL" clId="{4BD4DEFB-C10D-486B-976D-9106941A33EB}" dt="2024-04-12T12:43:15.820" v="223" actId="1076"/>
          <ac:picMkLst>
            <pc:docMk/>
            <pc:sldMk cId="3697657003" sldId="264"/>
            <ac:picMk id="3" creationId="{548752FD-E100-FEC9-84F5-F90A39545C0F}"/>
          </ac:picMkLst>
        </pc:picChg>
      </pc:sldChg>
      <pc:sldChg chg="addSp delSp modSp new mod">
        <pc:chgData name="Brauckhoff, Beate" userId="a201537c-ca13-4e42-95a2-a584267c96f4" providerId="ADAL" clId="{4BD4DEFB-C10D-486B-976D-9106941A33EB}" dt="2024-04-14T11:23:58.512" v="261" actId="14100"/>
        <pc:sldMkLst>
          <pc:docMk/>
          <pc:sldMk cId="1563355543" sldId="265"/>
        </pc:sldMkLst>
        <pc:picChg chg="add mod">
          <ac:chgData name="Brauckhoff, Beate" userId="a201537c-ca13-4e42-95a2-a584267c96f4" providerId="ADAL" clId="{4BD4DEFB-C10D-486B-976D-9106941A33EB}" dt="2024-04-14T11:17:43.284" v="231" actId="1076"/>
          <ac:picMkLst>
            <pc:docMk/>
            <pc:sldMk cId="1563355543" sldId="265"/>
            <ac:picMk id="3" creationId="{5D6377B2-EE22-1FEC-3A75-F287A2BA407E}"/>
          </ac:picMkLst>
        </pc:picChg>
        <pc:picChg chg="add mod">
          <ac:chgData name="Brauckhoff, Beate" userId="a201537c-ca13-4e42-95a2-a584267c96f4" providerId="ADAL" clId="{4BD4DEFB-C10D-486B-976D-9106941A33EB}" dt="2024-04-14T11:17:38.570" v="230" actId="14100"/>
          <ac:picMkLst>
            <pc:docMk/>
            <pc:sldMk cId="1563355543" sldId="265"/>
            <ac:picMk id="5" creationId="{4FEDD31A-11C2-FBA4-FA5A-2D72F8C196FE}"/>
          </ac:picMkLst>
        </pc:picChg>
        <pc:picChg chg="add mod">
          <ac:chgData name="Brauckhoff, Beate" userId="a201537c-ca13-4e42-95a2-a584267c96f4" providerId="ADAL" clId="{4BD4DEFB-C10D-486B-976D-9106941A33EB}" dt="2024-04-14T11:18:43.254" v="234" actId="1076"/>
          <ac:picMkLst>
            <pc:docMk/>
            <pc:sldMk cId="1563355543" sldId="265"/>
            <ac:picMk id="7" creationId="{40C5F9FB-00FF-945C-46E3-A18397AB0D2B}"/>
          </ac:picMkLst>
        </pc:picChg>
        <pc:picChg chg="add del mod">
          <ac:chgData name="Brauckhoff, Beate" userId="a201537c-ca13-4e42-95a2-a584267c96f4" providerId="ADAL" clId="{4BD4DEFB-C10D-486B-976D-9106941A33EB}" dt="2024-04-14T11:19:29.082" v="239" actId="21"/>
          <ac:picMkLst>
            <pc:docMk/>
            <pc:sldMk cId="1563355543" sldId="265"/>
            <ac:picMk id="9" creationId="{672479C8-FE64-D82D-7BD3-D83C04EF39EF}"/>
          </ac:picMkLst>
        </pc:picChg>
        <pc:picChg chg="add mod">
          <ac:chgData name="Brauckhoff, Beate" userId="a201537c-ca13-4e42-95a2-a584267c96f4" providerId="ADAL" clId="{4BD4DEFB-C10D-486B-976D-9106941A33EB}" dt="2024-04-14T11:21:47.325" v="249" actId="1076"/>
          <ac:picMkLst>
            <pc:docMk/>
            <pc:sldMk cId="1563355543" sldId="265"/>
            <ac:picMk id="11" creationId="{6A3199B5-9E2C-3920-D592-CB78323E3C8F}"/>
          </ac:picMkLst>
        </pc:picChg>
        <pc:picChg chg="add mod">
          <ac:chgData name="Brauckhoff, Beate" userId="a201537c-ca13-4e42-95a2-a584267c96f4" providerId="ADAL" clId="{4BD4DEFB-C10D-486B-976D-9106941A33EB}" dt="2024-04-14T11:23:35.162" v="257" actId="14100"/>
          <ac:picMkLst>
            <pc:docMk/>
            <pc:sldMk cId="1563355543" sldId="265"/>
            <ac:picMk id="13" creationId="{351BC096-96BC-8235-F7C6-BC6D5F6AB43D}"/>
          </ac:picMkLst>
        </pc:picChg>
        <pc:picChg chg="add mod">
          <ac:chgData name="Brauckhoff, Beate" userId="a201537c-ca13-4e42-95a2-a584267c96f4" providerId="ADAL" clId="{4BD4DEFB-C10D-486B-976D-9106941A33EB}" dt="2024-04-14T11:23:52.042" v="260" actId="1076"/>
          <ac:picMkLst>
            <pc:docMk/>
            <pc:sldMk cId="1563355543" sldId="265"/>
            <ac:picMk id="15" creationId="{E2297010-1186-968A-F912-76B3B31BE6A6}"/>
          </ac:picMkLst>
        </pc:picChg>
        <pc:picChg chg="add mod">
          <ac:chgData name="Brauckhoff, Beate" userId="a201537c-ca13-4e42-95a2-a584267c96f4" providerId="ADAL" clId="{4BD4DEFB-C10D-486B-976D-9106941A33EB}" dt="2024-04-14T11:23:58.512" v="261" actId="14100"/>
          <ac:picMkLst>
            <pc:docMk/>
            <pc:sldMk cId="1563355543" sldId="265"/>
            <ac:picMk id="17" creationId="{8E713BCA-C4AB-B617-DC0E-B7A637C965FA}"/>
          </ac:picMkLst>
        </pc:picChg>
      </pc:sldChg>
      <pc:sldChg chg="addSp modSp new mod">
        <pc:chgData name="Brauckhoff, Beate" userId="a201537c-ca13-4e42-95a2-a584267c96f4" providerId="ADAL" clId="{4BD4DEFB-C10D-486B-976D-9106941A33EB}" dt="2024-04-14T11:28:29.847" v="297" actId="14100"/>
        <pc:sldMkLst>
          <pc:docMk/>
          <pc:sldMk cId="1996573519" sldId="266"/>
        </pc:sldMkLst>
        <pc:picChg chg="add mod">
          <ac:chgData name="Brauckhoff, Beate" userId="a201537c-ca13-4e42-95a2-a584267c96f4" providerId="ADAL" clId="{4BD4DEFB-C10D-486B-976D-9106941A33EB}" dt="2024-04-14T11:19:37.887" v="242" actId="1076"/>
          <ac:picMkLst>
            <pc:docMk/>
            <pc:sldMk cId="1996573519" sldId="266"/>
            <ac:picMk id="2" creationId="{9B62063C-2789-5AB9-DA2A-21E5580EECF5}"/>
          </ac:picMkLst>
        </pc:picChg>
        <pc:picChg chg="add mod">
          <ac:chgData name="Brauckhoff, Beate" userId="a201537c-ca13-4e42-95a2-a584267c96f4" providerId="ADAL" clId="{4BD4DEFB-C10D-486B-976D-9106941A33EB}" dt="2024-04-14T11:20:54.427" v="245" actId="1076"/>
          <ac:picMkLst>
            <pc:docMk/>
            <pc:sldMk cId="1996573519" sldId="266"/>
            <ac:picMk id="4" creationId="{11DBCF8A-4AFE-AFD5-C36E-BC70C6C67F3D}"/>
          </ac:picMkLst>
        </pc:picChg>
        <pc:picChg chg="add mod">
          <ac:chgData name="Brauckhoff, Beate" userId="a201537c-ca13-4e42-95a2-a584267c96f4" providerId="ADAL" clId="{4BD4DEFB-C10D-486B-976D-9106941A33EB}" dt="2024-04-14T11:24:17.239" v="266" actId="1076"/>
          <ac:picMkLst>
            <pc:docMk/>
            <pc:sldMk cId="1996573519" sldId="266"/>
            <ac:picMk id="6" creationId="{1F059256-14BA-AB68-83F5-4A54C2A7DBDD}"/>
          </ac:picMkLst>
        </pc:picChg>
        <pc:picChg chg="add mod">
          <ac:chgData name="Brauckhoff, Beate" userId="a201537c-ca13-4e42-95a2-a584267c96f4" providerId="ADAL" clId="{4BD4DEFB-C10D-486B-976D-9106941A33EB}" dt="2024-04-14T11:25:07.776" v="270" actId="1076"/>
          <ac:picMkLst>
            <pc:docMk/>
            <pc:sldMk cId="1996573519" sldId="266"/>
            <ac:picMk id="8" creationId="{2C1DEEE0-B608-F571-E1F0-3F7790DF235B}"/>
          </ac:picMkLst>
        </pc:picChg>
        <pc:picChg chg="add mod">
          <ac:chgData name="Brauckhoff, Beate" userId="a201537c-ca13-4e42-95a2-a584267c96f4" providerId="ADAL" clId="{4BD4DEFB-C10D-486B-976D-9106941A33EB}" dt="2024-04-14T11:27:33.038" v="289" actId="1076"/>
          <ac:picMkLst>
            <pc:docMk/>
            <pc:sldMk cId="1996573519" sldId="266"/>
            <ac:picMk id="10" creationId="{AFE35501-2B35-12E2-C934-58B782EDB605}"/>
          </ac:picMkLst>
        </pc:picChg>
        <pc:picChg chg="add mod">
          <ac:chgData name="Brauckhoff, Beate" userId="a201537c-ca13-4e42-95a2-a584267c96f4" providerId="ADAL" clId="{4BD4DEFB-C10D-486B-976D-9106941A33EB}" dt="2024-04-14T11:28:00.370" v="294" actId="1076"/>
          <ac:picMkLst>
            <pc:docMk/>
            <pc:sldMk cId="1996573519" sldId="266"/>
            <ac:picMk id="12" creationId="{14E75788-35FE-AD81-B5F1-6220082C911C}"/>
          </ac:picMkLst>
        </pc:picChg>
        <pc:picChg chg="add mod">
          <ac:chgData name="Brauckhoff, Beate" userId="a201537c-ca13-4e42-95a2-a584267c96f4" providerId="ADAL" clId="{4BD4DEFB-C10D-486B-976D-9106941A33EB}" dt="2024-04-14T11:28:29.847" v="297" actId="14100"/>
          <ac:picMkLst>
            <pc:docMk/>
            <pc:sldMk cId="1996573519" sldId="266"/>
            <ac:picMk id="14" creationId="{F6E011DD-2215-4675-871B-47E1438D70BC}"/>
          </ac:picMkLst>
        </pc:picChg>
      </pc:sldChg>
      <pc:sldChg chg="addSp modSp new mod">
        <pc:chgData name="Brauckhoff, Beate" userId="a201537c-ca13-4e42-95a2-a584267c96f4" providerId="ADAL" clId="{4BD4DEFB-C10D-486B-976D-9106941A33EB}" dt="2024-04-14T11:33:18.910" v="328" actId="1076"/>
        <pc:sldMkLst>
          <pc:docMk/>
          <pc:sldMk cId="977195821" sldId="267"/>
        </pc:sldMkLst>
        <pc:picChg chg="add mod">
          <ac:chgData name="Brauckhoff, Beate" userId="a201537c-ca13-4e42-95a2-a584267c96f4" providerId="ADAL" clId="{4BD4DEFB-C10D-486B-976D-9106941A33EB}" dt="2024-04-14T11:29:46.753" v="301" actId="14100"/>
          <ac:picMkLst>
            <pc:docMk/>
            <pc:sldMk cId="977195821" sldId="267"/>
            <ac:picMk id="3" creationId="{490779E2-E60E-2124-E636-BB0AE2C6690B}"/>
          </ac:picMkLst>
        </pc:picChg>
        <pc:picChg chg="add mod">
          <ac:chgData name="Brauckhoff, Beate" userId="a201537c-ca13-4e42-95a2-a584267c96f4" providerId="ADAL" clId="{4BD4DEFB-C10D-486B-976D-9106941A33EB}" dt="2024-04-14T11:32:21.545" v="318" actId="1076"/>
          <ac:picMkLst>
            <pc:docMk/>
            <pc:sldMk cId="977195821" sldId="267"/>
            <ac:picMk id="5" creationId="{DA27504F-203A-B564-C5D4-EED46C90C322}"/>
          </ac:picMkLst>
        </pc:picChg>
        <pc:picChg chg="add mod">
          <ac:chgData name="Brauckhoff, Beate" userId="a201537c-ca13-4e42-95a2-a584267c96f4" providerId="ADAL" clId="{4BD4DEFB-C10D-486B-976D-9106941A33EB}" dt="2024-04-14T11:32:54.852" v="323" actId="1076"/>
          <ac:picMkLst>
            <pc:docMk/>
            <pc:sldMk cId="977195821" sldId="267"/>
            <ac:picMk id="7" creationId="{B9DF5E3A-DB28-C308-23DC-55B01C3A2AA0}"/>
          </ac:picMkLst>
        </pc:picChg>
        <pc:picChg chg="add mod">
          <ac:chgData name="Brauckhoff, Beate" userId="a201537c-ca13-4e42-95a2-a584267c96f4" providerId="ADAL" clId="{4BD4DEFB-C10D-486B-976D-9106941A33EB}" dt="2024-04-14T11:32:06.156" v="312" actId="1076"/>
          <ac:picMkLst>
            <pc:docMk/>
            <pc:sldMk cId="977195821" sldId="267"/>
            <ac:picMk id="9" creationId="{1F7C8F8B-225E-E444-8120-C143FC150443}"/>
          </ac:picMkLst>
        </pc:picChg>
        <pc:picChg chg="add mod">
          <ac:chgData name="Brauckhoff, Beate" userId="a201537c-ca13-4e42-95a2-a584267c96f4" providerId="ADAL" clId="{4BD4DEFB-C10D-486B-976D-9106941A33EB}" dt="2024-04-14T11:33:00.450" v="324" actId="1076"/>
          <ac:picMkLst>
            <pc:docMk/>
            <pc:sldMk cId="977195821" sldId="267"/>
            <ac:picMk id="11" creationId="{438CF4C5-E2AE-8202-614A-7BAA0314E262}"/>
          </ac:picMkLst>
        </pc:picChg>
        <pc:picChg chg="add mod">
          <ac:chgData name="Brauckhoff, Beate" userId="a201537c-ca13-4e42-95a2-a584267c96f4" providerId="ADAL" clId="{4BD4DEFB-C10D-486B-976D-9106941A33EB}" dt="2024-04-14T11:33:18.910" v="328" actId="1076"/>
          <ac:picMkLst>
            <pc:docMk/>
            <pc:sldMk cId="977195821" sldId="267"/>
            <ac:picMk id="13" creationId="{0996E2FB-8F72-3636-6982-75A2C94EDDF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FA6AE-8D8D-4A3E-AD3B-BBA048128E7B}" type="datetimeFigureOut">
              <a:rPr lang="de-DE" smtClean="0"/>
              <a:t>18.04.2024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484BC-B149-4F82-A28E-96A5A0246E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4928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E0E89C-5238-8157-A913-9DAABEB4F9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11D2F1F-6C70-E372-3B72-382F708AE3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C9DA4D0-4C8D-4F6D-3A19-C7267D1E6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CC2C-7F0F-49BE-B5DA-C0390313AC85}" type="datetime1">
              <a:rPr lang="de-DE" smtClean="0"/>
              <a:t>18.04.2024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F405DA9-13A4-15A6-CC7C-5E91BEF72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Natascha Luther, Zeichnungen; Beate Brauckhoff, Pfarrerin und Dozentin, PI der EKvW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CBA011-73E4-17DE-13C2-675E81403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0EF1B-5C3A-4B0A-B6E4-C86896338A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5960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497692-0D70-E819-4B94-E9CA6F109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9CE8760-1949-F047-7E7A-7DC6906FBA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213A5F4-CE3C-4F82-ADEA-A6FA7146A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B0CB-1CB0-4319-86B2-A595C06CC1B4}" type="datetime1">
              <a:rPr lang="de-DE" smtClean="0"/>
              <a:t>18.04.2024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F63108E-1D82-3E0F-53D2-4C3AE85B5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Natascha Luther, Zeichnungen; Beate Brauckhoff, Pfarrerin und Dozentin, PI der EKvW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4E5CA4F-9EAF-FB96-EFD6-63D7B0F48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0EF1B-5C3A-4B0A-B6E4-C86896338A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2930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6931818-FD79-F665-DED2-C318F130C2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4DA520E-7408-7EAF-FFD2-F0E8319CCA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A15AC11-AA7F-AB91-71C5-51B9DA8E0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50BB3-CC95-4F32-8238-EE711B5FF984}" type="datetime1">
              <a:rPr lang="de-DE" smtClean="0"/>
              <a:t>18.04.2024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7B4EF5-B3D5-82D8-1D90-9BBE64235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Natascha Luther, Zeichnungen; Beate Brauckhoff, Pfarrerin und Dozentin, PI der EKvW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D7018D3-B2C6-2DC4-81E7-44120048E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0EF1B-5C3A-4B0A-B6E4-C86896338A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9505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4112B5-589D-029C-C881-BF340C43B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1D74D0-69A4-3F81-A2F8-7F6ECC5D12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DEA7781-71D7-1E7C-1870-669A4FCA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23992-5201-4B5D-90C4-7D4609EB90A4}" type="datetime1">
              <a:rPr lang="de-DE" smtClean="0"/>
              <a:t>18.04.2024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FFA2001-6B7E-6E61-0A6E-C7B161E45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Natascha Luther, Zeichnungen; Beate Brauckhoff, Pfarrerin und Dozentin, PI der EKvW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2DD0BFB-A0A8-45DB-C53B-4C4D67926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0EF1B-5C3A-4B0A-B6E4-C86896338A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451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8833C1-8E6A-9DC3-6E90-25D460381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69F4F37-820B-9FC9-9ACB-01FA0DBED8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4FA281F-E38B-BC93-2D41-DC079C542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33D80-6A6D-48ED-8707-29FF3C0724BF}" type="datetime1">
              <a:rPr lang="de-DE" smtClean="0"/>
              <a:t>18.04.2024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0058A3A-CE74-431F-CCCD-45D82BC4D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Natascha Luther, Zeichnungen; Beate Brauckhoff, Pfarrerin und Dozentin, PI der EKvW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D80394-4E95-27E0-A0DA-BDCCEA526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0EF1B-5C3A-4B0A-B6E4-C86896338A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6042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C96212-7B48-EBED-0578-46AC0B00F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A82E36D-97E4-10A1-A010-57AEB97808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9B9B91F-647E-77DD-CD25-C67280144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47BC80B-6BA9-0391-9D6B-65847B774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668B1-81DF-4CFA-AAC5-39BB41C7821A}" type="datetime1">
              <a:rPr lang="de-DE" smtClean="0"/>
              <a:t>18.04.2024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903DAA0-C298-84D4-4ACA-964CCB49C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Natascha Luther, Zeichnungen; Beate Brauckhoff, Pfarrerin und Dozentin, PI der EKvW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20953E5-E580-48B4-7EF8-3DACFE6DF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0EF1B-5C3A-4B0A-B6E4-C86896338A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1439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585887-07A7-FDEE-2DD3-50CFF7DB1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4783ADB-F9B2-9A2C-ADC4-4DF4409001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609B885-8A33-7514-5E66-78CC6C0084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8D9AD04-9835-794F-76D5-486BC0982C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1223508-8F2A-F3F6-9B0D-0940599DED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F2A7648-DF27-7244-FF78-F9980270A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4061-1469-479B-98BC-821A7D099C2F}" type="datetime1">
              <a:rPr lang="de-DE" smtClean="0"/>
              <a:t>18.04.2024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336DE3F-2170-B95F-E220-84E390880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Natascha Luther, Zeichnungen; Beate Brauckhoff, Pfarrerin und Dozentin, PI der EKvW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49118E4-AEE3-A9F3-D87F-3422774F6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0EF1B-5C3A-4B0A-B6E4-C86896338A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5935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C524E6-00C8-FC93-1EF5-A519ED268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0FA6EF2-73B0-1CC3-29B1-90EA94007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D31B8-096A-458F-A653-78B058B6C79E}" type="datetime1">
              <a:rPr lang="de-DE" smtClean="0"/>
              <a:t>18.04.2024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C6DC331-0810-E309-41E7-5CBBBD372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Natascha Luther, Zeichnungen; Beate Brauckhoff, Pfarrerin und Dozentin, PI der EKvW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25A509A-40B6-F049-5A37-73ADD5F77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0EF1B-5C3A-4B0A-B6E4-C86896338A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0666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CA9A494-1CBD-F676-BD27-B077484EC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E0AD-0109-48A1-AF29-C5717303635A}" type="datetime1">
              <a:rPr lang="de-DE" smtClean="0"/>
              <a:t>18.04.2024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E14FE99-5CEC-43F7-2CDF-39731CA9B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Natascha Luther, Zeichnungen; Beate Brauckhoff, Pfarrerin und Dozentin, PI der EKvW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E2B55E8-FBE2-5DEB-9FB8-0FAA25431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0EF1B-5C3A-4B0A-B6E4-C86896338A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4894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F1EE91-CE0D-DCE3-D76C-E76D50672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A33D089-E8F0-9434-C2B3-DD38BD526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4F96BF2-7182-277A-0027-8F487C84D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AEB3A0B-9D0F-D3B1-99D5-9A4F1B036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608C-1EF9-43AE-A981-3015665011C4}" type="datetime1">
              <a:rPr lang="de-DE" smtClean="0"/>
              <a:t>18.04.2024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D5A1030-A1C3-C55B-4A77-C4EB30A34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Natascha Luther, Zeichnungen; Beate Brauckhoff, Pfarrerin und Dozentin, PI der EKvW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600201F-BA11-996F-49AB-A1E60B690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0EF1B-5C3A-4B0A-B6E4-C86896338A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6954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8F2812-B8E9-D05F-350D-C5308FDE6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EF4DA29-9FF5-3A49-B920-4E38E0ED41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9FFEED7-281F-A80C-07C8-C47E852822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962672D-EA52-A964-E12D-3B38D1003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F9718-D7B8-4F51-A8C1-FC9919C56A06}" type="datetime1">
              <a:rPr lang="de-DE" smtClean="0"/>
              <a:t>18.04.2024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20D6BD5-9A7C-6EB7-66AA-919CC90CA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Natascha Luther, Zeichnungen; Beate Brauckhoff, Pfarrerin und Dozentin, PI der EKvW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60EC5B0-DDF0-8AA6-0D6E-5CBFC342A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0EF1B-5C3A-4B0A-B6E4-C86896338A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5641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9B9C072-6E19-452C-E6CE-FC6B65A67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033E1E5-D2AA-06E3-1F63-B8F264CF4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055371D-8D35-2723-74D7-A4DC70E650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7C1C7-1988-4CF8-B865-E75B83F15E02}" type="datetime1">
              <a:rPr lang="de-DE" smtClean="0"/>
              <a:t>18.04.2024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4D6FA03-E6F5-BAC4-832B-56AA1825F5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Natascha Luther, Zeichnungen; Beate Brauckhoff, Pfarrerin und Dozentin, PI der EKvW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DFF974C-240A-5BE3-82A9-4265442FA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0EF1B-5C3A-4B0A-B6E4-C86896338A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2910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094DA5-1B1B-8EF1-74B5-5890416BC0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Advent und Weihnachten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BB23182-B464-333F-EDC5-76F2967E1C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Und natürlich Personen und Gegenstände für jede Gelegenheit</a:t>
            </a:r>
          </a:p>
        </p:txBody>
      </p:sp>
    </p:spTree>
    <p:extLst>
      <p:ext uri="{BB962C8B-B14F-4D97-AF65-F5344CB8AC3E}">
        <p14:creationId xmlns:p14="http://schemas.microsoft.com/office/powerpoint/2010/main" val="131267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90779E2-E60E-2124-E636-BB0AE2C66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353" y="419691"/>
            <a:ext cx="2448000" cy="2880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A27504F-203A-B564-C5D4-EED46C90C3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6898" y="59691"/>
            <a:ext cx="3560000" cy="468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9DF5E3A-DB28-C308-23DC-55B01C3A2A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2424" y="196047"/>
            <a:ext cx="3383763" cy="5760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F7C8F8B-225E-E444-8120-C143FC1504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814" y="3558309"/>
            <a:ext cx="2385276" cy="324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38CF4C5-E2AE-8202-614A-7BAA0314E2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94872" y="3256047"/>
            <a:ext cx="2119244" cy="3240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0996E2FB-8F72-3636-6982-75A2C94EDD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1353" y="4336047"/>
            <a:ext cx="1269153" cy="2160000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32AEA584-4C7B-8465-556A-A6D79F21C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Natascha Luther, Zeichnungen; </a:t>
            </a:r>
            <a:br>
              <a:rPr lang="de-DE" dirty="0"/>
            </a:br>
            <a:r>
              <a:rPr lang="de-DE" dirty="0"/>
              <a:t>Beate Brauckhoff, Pfarrerin und Dozentin, PI der EKvW</a:t>
            </a:r>
          </a:p>
        </p:txBody>
      </p:sp>
    </p:spTree>
    <p:extLst>
      <p:ext uri="{BB962C8B-B14F-4D97-AF65-F5344CB8AC3E}">
        <p14:creationId xmlns:p14="http://schemas.microsoft.com/office/powerpoint/2010/main" val="977195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Entwurf, Lineart, Zeichnung, Clipart enthält.&#10;&#10;Automatisch generierte Beschreibung">
            <a:extLst>
              <a:ext uri="{FF2B5EF4-FFF2-40B4-BE49-F238E27FC236}">
                <a16:creationId xmlns:a16="http://schemas.microsoft.com/office/drawing/2014/main" id="{69C799D3-899C-9CEF-C97D-BFC2151C6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20865" y="-1279635"/>
            <a:ext cx="6750269" cy="941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520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Zeichnung, Entwurf, Lineart, Clipart enthält.&#10;&#10;Automatisch generierte Beschreibung">
            <a:extLst>
              <a:ext uri="{FF2B5EF4-FFF2-40B4-BE49-F238E27FC236}">
                <a16:creationId xmlns:a16="http://schemas.microsoft.com/office/drawing/2014/main" id="{548752FD-E100-FEC9-84F5-F90A39545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87470" y="-1347952"/>
            <a:ext cx="6754907" cy="955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657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8BCF372-8535-4B00-20B7-1CC454FA7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22" y="288371"/>
            <a:ext cx="2435547" cy="558642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71462D0-8E38-2A2F-36D5-14827307D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470" y="17874"/>
            <a:ext cx="2371681" cy="633577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59B5BFD-BF5F-0772-9F85-DDCD646143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6850" y="400391"/>
            <a:ext cx="2990850" cy="557074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5FB2A3B-025D-A2FF-4B6F-1B1809E931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0661" y="0"/>
            <a:ext cx="2194750" cy="6590347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B44425D-4710-DE74-B820-E87889FF3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01591" y="6353652"/>
            <a:ext cx="5167631" cy="367823"/>
          </a:xfrm>
        </p:spPr>
        <p:txBody>
          <a:bodyPr/>
          <a:lstStyle/>
          <a:p>
            <a:r>
              <a:rPr lang="de-DE" dirty="0"/>
              <a:t>Natascha Luther, Zeichnungen; </a:t>
            </a:r>
            <a:br>
              <a:rPr lang="de-DE" dirty="0"/>
            </a:br>
            <a:r>
              <a:rPr lang="de-DE" dirty="0"/>
              <a:t>Beate Brauckhoff, Pfarrerin und Dozentin, PI der EKvW</a:t>
            </a:r>
          </a:p>
        </p:txBody>
      </p:sp>
    </p:spTree>
    <p:extLst>
      <p:ext uri="{BB962C8B-B14F-4D97-AF65-F5344CB8AC3E}">
        <p14:creationId xmlns:p14="http://schemas.microsoft.com/office/powerpoint/2010/main" val="1660365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0B82B51-60C1-99F2-6B9F-0BFC2B47B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278284" y="1980177"/>
            <a:ext cx="6595291" cy="289039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A230F30-4890-EF18-7492-E2111740C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311974" y="2272339"/>
            <a:ext cx="5261981" cy="230607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F712AC0-3FCF-8682-7A39-B5656D6F7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6809" y="794383"/>
            <a:ext cx="2231329" cy="5041829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4646041-C70A-F067-4B34-BEA3E72F6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Natascha Luther, Zeichnungen; </a:t>
            </a:r>
            <a:br>
              <a:rPr lang="de-DE" dirty="0"/>
            </a:br>
            <a:r>
              <a:rPr lang="de-DE" dirty="0"/>
              <a:t>Beate Brauckhoff, Pfarrerin und Dozentin, PI der EKvW</a:t>
            </a:r>
          </a:p>
        </p:txBody>
      </p:sp>
    </p:spTree>
    <p:extLst>
      <p:ext uri="{BB962C8B-B14F-4D97-AF65-F5344CB8AC3E}">
        <p14:creationId xmlns:p14="http://schemas.microsoft.com/office/powerpoint/2010/main" val="816444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EB7C6FC-7C0E-3F71-1982-13E65072F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3523" y="909000"/>
            <a:ext cx="3338303" cy="504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411A41A-D021-5568-BF4E-58118EE59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092" y="745461"/>
            <a:ext cx="2331236" cy="5040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D2D10B1-54F0-B8F5-2E74-E73AD7DAF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5252" y="831186"/>
            <a:ext cx="4063873" cy="5040000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98DC77A-F184-F954-57A6-573EF00AE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Natascha Luther, Zeichnungen; </a:t>
            </a:r>
            <a:br>
              <a:rPr lang="de-DE" dirty="0"/>
            </a:br>
            <a:r>
              <a:rPr lang="de-DE" dirty="0"/>
              <a:t>Beate Brauckhoff, Pfarrerin und Dozentin, PI der EKvW</a:t>
            </a:r>
          </a:p>
        </p:txBody>
      </p:sp>
    </p:spTree>
    <p:extLst>
      <p:ext uri="{BB962C8B-B14F-4D97-AF65-F5344CB8AC3E}">
        <p14:creationId xmlns:p14="http://schemas.microsoft.com/office/powerpoint/2010/main" val="158332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CB4C375-59EF-EFF0-69BC-AB22145E6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657232" y="2250289"/>
            <a:ext cx="6637238" cy="246888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3C4E691-FFBA-08F1-828A-0F80163BE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907221" y="2041568"/>
            <a:ext cx="6377557" cy="229442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C1199B3-36EE-CEF9-AABF-3865E5B431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726404" y="1940410"/>
            <a:ext cx="6504861" cy="3088640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3814CC2-3E64-9D46-40EA-4F144B67B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Natascha Luther, Zeichnungen; </a:t>
            </a:r>
            <a:br>
              <a:rPr lang="de-DE" dirty="0"/>
            </a:br>
            <a:r>
              <a:rPr lang="de-DE" dirty="0"/>
              <a:t>Beate Brauckhoff, Pfarrerin und Dozentin, PI der EKvW</a:t>
            </a:r>
          </a:p>
        </p:txBody>
      </p:sp>
    </p:spTree>
    <p:extLst>
      <p:ext uri="{BB962C8B-B14F-4D97-AF65-F5344CB8AC3E}">
        <p14:creationId xmlns:p14="http://schemas.microsoft.com/office/powerpoint/2010/main" val="2910641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E7FBE6D-26D1-37B9-879F-CFE132613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289914" y="1742210"/>
            <a:ext cx="6096810" cy="288544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290948E-748A-6CAF-C29C-85C6678D5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0961" y="19109"/>
            <a:ext cx="3425440" cy="643512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F3B0DC4-668A-9630-27EB-12FFF1FFF8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1237735" y="1884561"/>
            <a:ext cx="5960348" cy="238759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AD2398F-210C-FFF1-6E67-0F59DC5425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7610938" y="1960148"/>
            <a:ext cx="6082127" cy="2711201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9407038-9489-86EE-49B5-905176325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6239" y="6271674"/>
            <a:ext cx="4114800" cy="365125"/>
          </a:xfrm>
        </p:spPr>
        <p:txBody>
          <a:bodyPr/>
          <a:lstStyle/>
          <a:p>
            <a:r>
              <a:rPr lang="de-DE" dirty="0"/>
              <a:t>Natascha Luther, Zeichnungen; </a:t>
            </a:r>
            <a:br>
              <a:rPr lang="de-DE" dirty="0"/>
            </a:br>
            <a:r>
              <a:rPr lang="de-DE" dirty="0"/>
              <a:t>Beate Brauckhoff, Pfarrerin und Dozentin, PI der EKvW</a:t>
            </a:r>
          </a:p>
        </p:txBody>
      </p:sp>
    </p:spTree>
    <p:extLst>
      <p:ext uri="{BB962C8B-B14F-4D97-AF65-F5344CB8AC3E}">
        <p14:creationId xmlns:p14="http://schemas.microsoft.com/office/powerpoint/2010/main" val="3073592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07CB079-C298-5C6A-CC78-397A0D97C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7356" y="233414"/>
            <a:ext cx="3904477" cy="1800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920DCBA-3629-F562-99B6-F42592595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217" y="153484"/>
            <a:ext cx="2042609" cy="180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C5E4932-A779-3075-8EF2-291EEEB1D7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304" y="413414"/>
            <a:ext cx="2073913" cy="1440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203A5C4-52B3-C87F-7C57-B643B0666D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9979" y="233414"/>
            <a:ext cx="1887224" cy="180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393F501-E1EA-B7A6-4527-17ECF1B81A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-352800" y="2306284"/>
            <a:ext cx="3225599" cy="2520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098639C5-B309-ADB6-6CEB-0D5007AFFE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3980564" y="2169000"/>
            <a:ext cx="1656227" cy="2520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C8B3120E-110B-2A8E-42E0-F12BB204D4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8984065" y="1513040"/>
            <a:ext cx="2449063" cy="3329951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56D97150-763B-B8AC-2551-F7FF98BD91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38943" y="4226732"/>
            <a:ext cx="2151941" cy="2160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B6A0602F-02EA-7475-3057-3E354C4462C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5978675" y="4329633"/>
            <a:ext cx="1702305" cy="2160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1E23D298-8358-59BF-244F-D2400079EF2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5400000">
            <a:off x="9021552" y="4080549"/>
            <a:ext cx="1564137" cy="2520000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0F75EEF-6649-871E-A7BE-7A8C57125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Natascha Luther, Zeichnungen; </a:t>
            </a:r>
            <a:br>
              <a:rPr lang="de-DE" dirty="0"/>
            </a:br>
            <a:r>
              <a:rPr lang="de-DE" dirty="0"/>
              <a:t>Beate Brauckhoff, Pfarrerin und Dozentin, PI der EKvW</a:t>
            </a:r>
          </a:p>
        </p:txBody>
      </p:sp>
    </p:spTree>
    <p:extLst>
      <p:ext uri="{BB962C8B-B14F-4D97-AF65-F5344CB8AC3E}">
        <p14:creationId xmlns:p14="http://schemas.microsoft.com/office/powerpoint/2010/main" val="3345646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D6377B2-EE22-1FEC-3A75-F287A2BA4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968" y="321581"/>
            <a:ext cx="1917160" cy="3240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FEDD31A-11C2-FBA4-FA5A-2D72F8C19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488" y="321581"/>
            <a:ext cx="2419480" cy="324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0C5F9FB-00FF-945C-46E3-A18397AB0D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1543" y="511571"/>
            <a:ext cx="3052173" cy="360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A3199B5-9E2C-3920-D592-CB78323E3C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2032" y="321581"/>
            <a:ext cx="2312113" cy="4320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51BC096-96BC-8235-F7C6-BC6D5F6AB4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851" y="4111571"/>
            <a:ext cx="2939179" cy="1440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E2297010-1186-968A-F912-76B3B31BE6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2871" y="4186429"/>
            <a:ext cx="2980002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8E713BCA-C4AB-B617-DC0E-B7A637C965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03716" y="5157832"/>
            <a:ext cx="2169598" cy="1440000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8F4CF02-7E44-E0E7-5B16-F17A35075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Natascha Luther, Zeichnungen; </a:t>
            </a:r>
            <a:br>
              <a:rPr lang="de-DE" dirty="0"/>
            </a:br>
            <a:r>
              <a:rPr lang="de-DE" dirty="0"/>
              <a:t>Beate Brauckhoff, Pfarrerin und Dozentin, PI der EKvW</a:t>
            </a:r>
          </a:p>
        </p:txBody>
      </p:sp>
    </p:spTree>
    <p:extLst>
      <p:ext uri="{BB962C8B-B14F-4D97-AF65-F5344CB8AC3E}">
        <p14:creationId xmlns:p14="http://schemas.microsoft.com/office/powerpoint/2010/main" val="1563355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9B62063C-2789-5AB9-DA2A-21E5580EE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794" y="264561"/>
            <a:ext cx="2438611" cy="539542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1DBCF8A-4AFE-AFD5-C36E-BC70C6C67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7482" y="342474"/>
            <a:ext cx="2504349" cy="5400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F059256-14BA-AB68-83F5-4A54C2A7DB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0171" y="168983"/>
            <a:ext cx="2034286" cy="144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C1DEEE0-B608-F571-E1F0-3F7790DF23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1198" y="549000"/>
            <a:ext cx="2707201" cy="2880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FE35501-2B35-12E2-C934-58B782EDB6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3028" y="1841223"/>
            <a:ext cx="1928572" cy="180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14E75788-35FE-AD81-B5F1-6220082C91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8918" y="3873463"/>
            <a:ext cx="2004095" cy="252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F6E011DD-2215-4675-871B-47E1438D70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39344" y="4456506"/>
            <a:ext cx="1921349" cy="1800000"/>
          </a:xfrm>
          <a:prstGeom prst="rect">
            <a:avLst/>
          </a:pr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EA1DD7A-B859-4D6D-CDAF-E79E47A28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Natascha Luther, Zeichnungen; </a:t>
            </a:r>
            <a:br>
              <a:rPr lang="de-DE" dirty="0"/>
            </a:br>
            <a:r>
              <a:rPr lang="de-DE" dirty="0"/>
              <a:t>Beate Brauckhoff, Pfarrerin und Dozentin, PI der EKvW</a:t>
            </a:r>
          </a:p>
        </p:txBody>
      </p:sp>
    </p:spTree>
    <p:extLst>
      <p:ext uri="{BB962C8B-B14F-4D97-AF65-F5344CB8AC3E}">
        <p14:creationId xmlns:p14="http://schemas.microsoft.com/office/powerpoint/2010/main" val="1996573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c54937a1-cd26-4741-abce-0108f1e3d104}" enabled="0" method="" siteId="{c54937a1-cd26-4741-abce-0108f1e3d10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</Words>
  <Application>Microsoft Office PowerPoint</Application>
  <PresentationFormat>Breitbild</PresentationFormat>
  <Paragraphs>11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</vt:lpstr>
      <vt:lpstr>Advent und Weihnachten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Advent und Weihnachten</dc:title>
  <dc:creator>Brauckhoff, Beate</dc:creator>
  <cp:lastModifiedBy>Brauckhoff, Beate</cp:lastModifiedBy>
  <cp:revision>1</cp:revision>
  <dcterms:created xsi:type="dcterms:W3CDTF">2024-04-12T11:39:39Z</dcterms:created>
  <dcterms:modified xsi:type="dcterms:W3CDTF">2024-04-18T09:40:41Z</dcterms:modified>
</cp:coreProperties>
</file>